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3" r:id="rId1"/>
  </p:sldMasterIdLst>
  <p:notesMasterIdLst>
    <p:notesMasterId r:id="rId22"/>
  </p:notesMasterIdLst>
  <p:sldIdLst>
    <p:sldId id="419" r:id="rId2"/>
    <p:sldId id="403" r:id="rId3"/>
    <p:sldId id="404" r:id="rId4"/>
    <p:sldId id="405" r:id="rId5"/>
    <p:sldId id="408" r:id="rId6"/>
    <p:sldId id="406" r:id="rId7"/>
    <p:sldId id="388" r:id="rId8"/>
    <p:sldId id="410" r:id="rId9"/>
    <p:sldId id="409" r:id="rId10"/>
    <p:sldId id="411" r:id="rId11"/>
    <p:sldId id="412" r:id="rId12"/>
    <p:sldId id="415" r:id="rId13"/>
    <p:sldId id="416" r:id="rId14"/>
    <p:sldId id="413" r:id="rId15"/>
    <p:sldId id="414" r:id="rId16"/>
    <p:sldId id="421" r:id="rId17"/>
    <p:sldId id="420" r:id="rId18"/>
    <p:sldId id="422" r:id="rId19"/>
    <p:sldId id="417" r:id="rId20"/>
    <p:sldId id="41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E58"/>
    <a:srgbClr val="6D809C"/>
    <a:srgbClr val="2B1ED9"/>
    <a:srgbClr val="097EFF"/>
    <a:srgbClr val="143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5" autoAdjust="0"/>
    <p:restoredTop sz="87544" autoAdjust="0"/>
  </p:normalViewPr>
  <p:slideViewPr>
    <p:cSldViewPr snapToGrid="0">
      <p:cViewPr varScale="1">
        <p:scale>
          <a:sx n="96" d="100"/>
          <a:sy n="96" d="100"/>
        </p:scale>
        <p:origin x="15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5DE7E-9C2D-41E9-A2FD-6EE974F1B50C}"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74F3-64C5-4D63-B1B1-817C6479AEA8}" type="slidenum">
              <a:rPr lang="en-US" smtClean="0"/>
              <a:t>‹#›</a:t>
            </a:fld>
            <a:endParaRPr lang="en-US"/>
          </a:p>
        </p:txBody>
      </p:sp>
    </p:spTree>
    <p:extLst>
      <p:ext uri="{BB962C8B-B14F-4D97-AF65-F5344CB8AC3E}">
        <p14:creationId xmlns:p14="http://schemas.microsoft.com/office/powerpoint/2010/main" val="155811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10"/>
          </p:nvPr>
        </p:nvSpPr>
        <p:spPr/>
        <p:txBody>
          <a:bodyPr/>
          <a:lstStyle/>
          <a:p>
            <a:fld id="{98ADAF2A-A02E-4AC6-891D-BA91D51F7EFA}" type="slidenum">
              <a:rPr lang="en-US" smtClean="0"/>
              <a:t>7</a:t>
            </a:fld>
            <a:endParaRPr lang="en-US" dirty="0"/>
          </a:p>
        </p:txBody>
      </p:sp>
    </p:spTree>
    <p:extLst>
      <p:ext uri="{BB962C8B-B14F-4D97-AF65-F5344CB8AC3E}">
        <p14:creationId xmlns:p14="http://schemas.microsoft.com/office/powerpoint/2010/main" val="269483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F74F3-64C5-4D63-B1B1-817C6479AEA8}" type="slidenum">
              <a:rPr lang="en-US" smtClean="0"/>
              <a:t>19</a:t>
            </a:fld>
            <a:endParaRPr lang="en-US"/>
          </a:p>
        </p:txBody>
      </p:sp>
    </p:spTree>
    <p:extLst>
      <p:ext uri="{BB962C8B-B14F-4D97-AF65-F5344CB8AC3E}">
        <p14:creationId xmlns:p14="http://schemas.microsoft.com/office/powerpoint/2010/main" val="74972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F74F3-64C5-4D63-B1B1-817C6479AEA8}" type="slidenum">
              <a:rPr lang="en-US" smtClean="0"/>
              <a:t>20</a:t>
            </a:fld>
            <a:endParaRPr lang="en-US"/>
          </a:p>
        </p:txBody>
      </p:sp>
    </p:spTree>
    <p:extLst>
      <p:ext uri="{BB962C8B-B14F-4D97-AF65-F5344CB8AC3E}">
        <p14:creationId xmlns:p14="http://schemas.microsoft.com/office/powerpoint/2010/main" val="218714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spTree>
    <p:extLst>
      <p:ext uri="{BB962C8B-B14F-4D97-AF65-F5344CB8AC3E}">
        <p14:creationId xmlns:p14="http://schemas.microsoft.com/office/powerpoint/2010/main" val="382728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sp>
        <p:nvSpPr>
          <p:cNvPr id="7" name="Date Placeholder 3">
            <a:extLst>
              <a:ext uri="{FF2B5EF4-FFF2-40B4-BE49-F238E27FC236}">
                <a16:creationId xmlns:a16="http://schemas.microsoft.com/office/drawing/2014/main" id="{2FE6793E-ABC3-BBA1-E316-3A5810DEEE37}"/>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4" name="Picture 3">
            <a:extLst>
              <a:ext uri="{FF2B5EF4-FFF2-40B4-BE49-F238E27FC236}">
                <a16:creationId xmlns:a16="http://schemas.microsoft.com/office/drawing/2014/main" id="{46578E2B-51FA-C335-B7AE-00D6E14FD239}"/>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55955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sp>
        <p:nvSpPr>
          <p:cNvPr id="7" name="Date Placeholder 3">
            <a:extLst>
              <a:ext uri="{FF2B5EF4-FFF2-40B4-BE49-F238E27FC236}">
                <a16:creationId xmlns:a16="http://schemas.microsoft.com/office/drawing/2014/main" id="{13C3A04A-6EB7-6780-6369-F139152D186C}"/>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4" name="Picture 3">
            <a:extLst>
              <a:ext uri="{FF2B5EF4-FFF2-40B4-BE49-F238E27FC236}">
                <a16:creationId xmlns:a16="http://schemas.microsoft.com/office/drawing/2014/main" id="{6F9E9225-3549-5D31-432D-700642114A63}"/>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426101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A804A0-1676-3C49-A32B-21DA7EDE2A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4" name="Text Placeholder 13">
            <a:extLst>
              <a:ext uri="{FF2B5EF4-FFF2-40B4-BE49-F238E27FC236}">
                <a16:creationId xmlns:a16="http://schemas.microsoft.com/office/drawing/2014/main" id="{46B68A9A-A833-4ACB-8D44-8D5319773AE8}"/>
              </a:ext>
            </a:extLst>
          </p:cNvPr>
          <p:cNvSpPr>
            <a:spLocks noGrp="1"/>
          </p:cNvSpPr>
          <p:nvPr>
            <p:ph type="body" sz="quarter" idx="10" hasCustomPrompt="1"/>
          </p:nvPr>
        </p:nvSpPr>
        <p:spPr>
          <a:xfrm>
            <a:off x="2143869" y="2645886"/>
            <a:ext cx="7901213" cy="631340"/>
          </a:xfrm>
        </p:spPr>
        <p:txBody>
          <a:bodyPr>
            <a:noAutofit/>
          </a:bodyPr>
          <a:lstStyle>
            <a:lvl1pPr marL="0" indent="0" algn="ctr">
              <a:buNone/>
              <a:defRPr sz="5400" b="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Presentation Title</a:t>
            </a:r>
            <a:endParaRPr lang="en-US" dirty="0"/>
          </a:p>
        </p:txBody>
      </p:sp>
      <p:sp>
        <p:nvSpPr>
          <p:cNvPr id="16" name="Text Placeholder 15">
            <a:extLst>
              <a:ext uri="{FF2B5EF4-FFF2-40B4-BE49-F238E27FC236}">
                <a16:creationId xmlns:a16="http://schemas.microsoft.com/office/drawing/2014/main" id="{6CFF2D0E-777B-4CB9-8108-B84D955D3BE9}"/>
              </a:ext>
            </a:extLst>
          </p:cNvPr>
          <p:cNvSpPr>
            <a:spLocks noGrp="1"/>
          </p:cNvSpPr>
          <p:nvPr>
            <p:ph type="body" sz="quarter" idx="11" hasCustomPrompt="1"/>
          </p:nvPr>
        </p:nvSpPr>
        <p:spPr>
          <a:xfrm>
            <a:off x="4270375" y="3429000"/>
            <a:ext cx="3679825" cy="657225"/>
          </a:xfrm>
        </p:spPr>
        <p:txBody>
          <a:bodyPr>
            <a:normAutofit/>
          </a:bodyPr>
          <a:lstStyle>
            <a:lvl1pPr marL="0" indent="0" algn="ctr">
              <a:buNone/>
              <a:defRPr sz="24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a:t>
            </a:r>
          </a:p>
        </p:txBody>
      </p:sp>
      <p:sp>
        <p:nvSpPr>
          <p:cNvPr id="18" name="Rectangle 17">
            <a:extLst>
              <a:ext uri="{FF2B5EF4-FFF2-40B4-BE49-F238E27FC236}">
                <a16:creationId xmlns:a16="http://schemas.microsoft.com/office/drawing/2014/main" id="{25BFD18A-AB7C-7747-B042-1E242B375525}"/>
              </a:ext>
            </a:extLst>
          </p:cNvPr>
          <p:cNvSpPr/>
          <p:nvPr userDrawn="1"/>
        </p:nvSpPr>
        <p:spPr>
          <a:xfrm>
            <a:off x="0" y="5487686"/>
            <a:ext cx="12188952" cy="13728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20" name="Picture 19">
            <a:extLst>
              <a:ext uri="{FF2B5EF4-FFF2-40B4-BE49-F238E27FC236}">
                <a16:creationId xmlns:a16="http://schemas.microsoft.com/office/drawing/2014/main" id="{668ADCF7-5AF4-5049-A4F2-C6D139C5ADB7}"/>
              </a:ext>
            </a:extLst>
          </p:cNvPr>
          <p:cNvPicPr>
            <a:picLocks noChangeAspect="1"/>
          </p:cNvPicPr>
          <p:nvPr userDrawn="1"/>
        </p:nvPicPr>
        <p:blipFill rotWithShape="1">
          <a:blip r:embed="rId3"/>
          <a:srcRect l="18322" t="4" b="-4"/>
          <a:stretch/>
        </p:blipFill>
        <p:spPr>
          <a:xfrm flipV="1">
            <a:off x="-3049" y="6151268"/>
            <a:ext cx="5394960" cy="53097"/>
          </a:xfrm>
          <a:prstGeom prst="rect">
            <a:avLst/>
          </a:prstGeom>
        </p:spPr>
      </p:pic>
      <p:pic>
        <p:nvPicPr>
          <p:cNvPr id="21" name="Picture 20">
            <a:extLst>
              <a:ext uri="{FF2B5EF4-FFF2-40B4-BE49-F238E27FC236}">
                <a16:creationId xmlns:a16="http://schemas.microsoft.com/office/drawing/2014/main" id="{8139B684-7C63-8E49-8395-17F299666276}"/>
              </a:ext>
            </a:extLst>
          </p:cNvPr>
          <p:cNvPicPr>
            <a:picLocks noChangeAspect="1"/>
          </p:cNvPicPr>
          <p:nvPr userDrawn="1"/>
        </p:nvPicPr>
        <p:blipFill rotWithShape="1">
          <a:blip r:embed="rId3"/>
          <a:srcRect t="4" r="18322" b="-4"/>
          <a:stretch/>
        </p:blipFill>
        <p:spPr>
          <a:xfrm flipV="1">
            <a:off x="6775819" y="6156605"/>
            <a:ext cx="5394960" cy="53097"/>
          </a:xfrm>
          <a:prstGeom prst="rect">
            <a:avLst/>
          </a:prstGeom>
        </p:spPr>
      </p:pic>
      <p:pic>
        <p:nvPicPr>
          <p:cNvPr id="4" name="Picture 3">
            <a:extLst>
              <a:ext uri="{FF2B5EF4-FFF2-40B4-BE49-F238E27FC236}">
                <a16:creationId xmlns:a16="http://schemas.microsoft.com/office/drawing/2014/main" id="{E773ACA2-4F10-02B8-541F-F6715C2BE82E}"/>
              </a:ext>
            </a:extLst>
          </p:cNvPr>
          <p:cNvPicPr>
            <a:picLocks noChangeAspect="1"/>
          </p:cNvPicPr>
          <p:nvPr userDrawn="1"/>
        </p:nvPicPr>
        <p:blipFill>
          <a:blip r:embed="rId4"/>
          <a:stretch>
            <a:fillRect/>
          </a:stretch>
        </p:blipFill>
        <p:spPr>
          <a:xfrm>
            <a:off x="5650301" y="5854467"/>
            <a:ext cx="854016" cy="673358"/>
          </a:xfrm>
          <a:prstGeom prst="rect">
            <a:avLst/>
          </a:prstGeom>
        </p:spPr>
      </p:pic>
    </p:spTree>
    <p:extLst>
      <p:ext uri="{BB962C8B-B14F-4D97-AF65-F5344CB8AC3E}">
        <p14:creationId xmlns:p14="http://schemas.microsoft.com/office/powerpoint/2010/main" val="1735448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E88F3A-8881-404D-8783-B2D37DD615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2" name="Text Placeholder 13">
            <a:extLst>
              <a:ext uri="{FF2B5EF4-FFF2-40B4-BE49-F238E27FC236}">
                <a16:creationId xmlns:a16="http://schemas.microsoft.com/office/drawing/2014/main" id="{6110488D-957F-3C40-A68F-29D340A6D0EE}"/>
              </a:ext>
            </a:extLst>
          </p:cNvPr>
          <p:cNvSpPr>
            <a:spLocks noGrp="1"/>
          </p:cNvSpPr>
          <p:nvPr>
            <p:ph type="body" sz="quarter" idx="10" hasCustomPrompt="1"/>
          </p:nvPr>
        </p:nvSpPr>
        <p:spPr>
          <a:xfrm>
            <a:off x="2143869" y="2645886"/>
            <a:ext cx="7901213" cy="631340"/>
          </a:xfrm>
        </p:spPr>
        <p:txBody>
          <a:bodyPr>
            <a:noAutofit/>
          </a:bodyPr>
          <a:lstStyle>
            <a:lvl1pPr marL="0" indent="0" algn="ctr">
              <a:buNone/>
              <a:defRPr sz="5400" b="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Presentation Title</a:t>
            </a:r>
            <a:endParaRPr lang="en-US" dirty="0"/>
          </a:p>
        </p:txBody>
      </p:sp>
      <p:sp>
        <p:nvSpPr>
          <p:cNvPr id="13" name="Text Placeholder 15">
            <a:extLst>
              <a:ext uri="{FF2B5EF4-FFF2-40B4-BE49-F238E27FC236}">
                <a16:creationId xmlns:a16="http://schemas.microsoft.com/office/drawing/2014/main" id="{D8D57A0F-CAC3-FF47-B294-FF707EA526B7}"/>
              </a:ext>
            </a:extLst>
          </p:cNvPr>
          <p:cNvSpPr>
            <a:spLocks noGrp="1"/>
          </p:cNvSpPr>
          <p:nvPr>
            <p:ph type="body" sz="quarter" idx="11" hasCustomPrompt="1"/>
          </p:nvPr>
        </p:nvSpPr>
        <p:spPr>
          <a:xfrm>
            <a:off x="4270375" y="3429000"/>
            <a:ext cx="3679825" cy="657225"/>
          </a:xfrm>
        </p:spPr>
        <p:txBody>
          <a:bodyPr>
            <a:normAutofit/>
          </a:bodyPr>
          <a:lstStyle>
            <a:lvl1pPr marL="0" indent="0" algn="ctr">
              <a:buNone/>
              <a:defRPr sz="24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a:t>
            </a:r>
          </a:p>
        </p:txBody>
      </p:sp>
      <p:sp>
        <p:nvSpPr>
          <p:cNvPr id="10" name="Rectangle 9">
            <a:extLst>
              <a:ext uri="{FF2B5EF4-FFF2-40B4-BE49-F238E27FC236}">
                <a16:creationId xmlns:a16="http://schemas.microsoft.com/office/drawing/2014/main" id="{3E00A70C-CBD7-1343-BB9B-44C68B67DC10}"/>
              </a:ext>
            </a:extLst>
          </p:cNvPr>
          <p:cNvSpPr/>
          <p:nvPr userDrawn="1"/>
        </p:nvSpPr>
        <p:spPr>
          <a:xfrm>
            <a:off x="0" y="5487686"/>
            <a:ext cx="12188952" cy="13728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3" name="Picture 2">
            <a:extLst>
              <a:ext uri="{FF2B5EF4-FFF2-40B4-BE49-F238E27FC236}">
                <a16:creationId xmlns:a16="http://schemas.microsoft.com/office/drawing/2014/main" id="{9392141B-4DCC-B4BE-F216-C3B187F7956C}"/>
              </a:ext>
            </a:extLst>
          </p:cNvPr>
          <p:cNvPicPr>
            <a:picLocks noChangeAspect="1"/>
          </p:cNvPicPr>
          <p:nvPr userDrawn="1"/>
        </p:nvPicPr>
        <p:blipFill rotWithShape="1">
          <a:blip r:embed="rId3"/>
          <a:srcRect l="18322" t="4" b="-4"/>
          <a:stretch/>
        </p:blipFill>
        <p:spPr>
          <a:xfrm flipV="1">
            <a:off x="-3049" y="6151268"/>
            <a:ext cx="5394960" cy="53097"/>
          </a:xfrm>
          <a:prstGeom prst="rect">
            <a:avLst/>
          </a:prstGeom>
        </p:spPr>
      </p:pic>
      <p:pic>
        <p:nvPicPr>
          <p:cNvPr id="5" name="Picture 4">
            <a:extLst>
              <a:ext uri="{FF2B5EF4-FFF2-40B4-BE49-F238E27FC236}">
                <a16:creationId xmlns:a16="http://schemas.microsoft.com/office/drawing/2014/main" id="{222356E2-6B04-8AD7-478E-536E6F89746B}"/>
              </a:ext>
            </a:extLst>
          </p:cNvPr>
          <p:cNvPicPr>
            <a:picLocks noChangeAspect="1"/>
          </p:cNvPicPr>
          <p:nvPr userDrawn="1"/>
        </p:nvPicPr>
        <p:blipFill rotWithShape="1">
          <a:blip r:embed="rId3"/>
          <a:srcRect t="4" r="18322" b="-4"/>
          <a:stretch/>
        </p:blipFill>
        <p:spPr>
          <a:xfrm flipV="1">
            <a:off x="6775819" y="6156605"/>
            <a:ext cx="5394960" cy="53097"/>
          </a:xfrm>
          <a:prstGeom prst="rect">
            <a:avLst/>
          </a:prstGeom>
        </p:spPr>
      </p:pic>
      <p:pic>
        <p:nvPicPr>
          <p:cNvPr id="6" name="Picture 5">
            <a:extLst>
              <a:ext uri="{FF2B5EF4-FFF2-40B4-BE49-F238E27FC236}">
                <a16:creationId xmlns:a16="http://schemas.microsoft.com/office/drawing/2014/main" id="{31638072-FF70-60E0-A723-5B115CBAB9B6}"/>
              </a:ext>
            </a:extLst>
          </p:cNvPr>
          <p:cNvPicPr>
            <a:picLocks noChangeAspect="1"/>
          </p:cNvPicPr>
          <p:nvPr userDrawn="1"/>
        </p:nvPicPr>
        <p:blipFill>
          <a:blip r:embed="rId4"/>
          <a:stretch>
            <a:fillRect/>
          </a:stretch>
        </p:blipFill>
        <p:spPr>
          <a:xfrm>
            <a:off x="5650301" y="5854467"/>
            <a:ext cx="854016" cy="673358"/>
          </a:xfrm>
          <a:prstGeom prst="rect">
            <a:avLst/>
          </a:prstGeom>
        </p:spPr>
      </p:pic>
    </p:spTree>
    <p:extLst>
      <p:ext uri="{BB962C8B-B14F-4D97-AF65-F5344CB8AC3E}">
        <p14:creationId xmlns:p14="http://schemas.microsoft.com/office/powerpoint/2010/main" val="34954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esentation Tit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1E593FC-EA0C-B941-9D02-8466B11A0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1" cy="6858000"/>
          </a:xfrm>
          <a:prstGeom prst="rect">
            <a:avLst/>
          </a:prstGeom>
        </p:spPr>
      </p:pic>
      <p:sp>
        <p:nvSpPr>
          <p:cNvPr id="12" name="Text Placeholder 13">
            <a:extLst>
              <a:ext uri="{FF2B5EF4-FFF2-40B4-BE49-F238E27FC236}">
                <a16:creationId xmlns:a16="http://schemas.microsoft.com/office/drawing/2014/main" id="{9C52A903-1CF1-054F-9EA8-6D86F4549A48}"/>
              </a:ext>
            </a:extLst>
          </p:cNvPr>
          <p:cNvSpPr>
            <a:spLocks noGrp="1"/>
          </p:cNvSpPr>
          <p:nvPr>
            <p:ph type="body" sz="quarter" idx="10" hasCustomPrompt="1"/>
          </p:nvPr>
        </p:nvSpPr>
        <p:spPr>
          <a:xfrm>
            <a:off x="2143869" y="2645886"/>
            <a:ext cx="7901213" cy="631340"/>
          </a:xfrm>
        </p:spPr>
        <p:txBody>
          <a:bodyPr>
            <a:noAutofit/>
          </a:bodyPr>
          <a:lstStyle>
            <a:lvl1pPr marL="0" indent="0" algn="ctr">
              <a:buNone/>
              <a:defRPr sz="5400" b="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Presentation Title</a:t>
            </a:r>
            <a:endParaRPr lang="en-US" dirty="0"/>
          </a:p>
        </p:txBody>
      </p:sp>
      <p:sp>
        <p:nvSpPr>
          <p:cNvPr id="13" name="Text Placeholder 15">
            <a:extLst>
              <a:ext uri="{FF2B5EF4-FFF2-40B4-BE49-F238E27FC236}">
                <a16:creationId xmlns:a16="http://schemas.microsoft.com/office/drawing/2014/main" id="{DB7A47C6-47CB-4646-AD8D-980AA62DD6D2}"/>
              </a:ext>
            </a:extLst>
          </p:cNvPr>
          <p:cNvSpPr>
            <a:spLocks noGrp="1"/>
          </p:cNvSpPr>
          <p:nvPr>
            <p:ph type="body" sz="quarter" idx="11" hasCustomPrompt="1"/>
          </p:nvPr>
        </p:nvSpPr>
        <p:spPr>
          <a:xfrm>
            <a:off x="4270375" y="3429000"/>
            <a:ext cx="3679825" cy="657225"/>
          </a:xfrm>
        </p:spPr>
        <p:txBody>
          <a:bodyPr>
            <a:normAutofit/>
          </a:bodyPr>
          <a:lstStyle>
            <a:lvl1pPr marL="0" indent="0" algn="ctr">
              <a:buNone/>
              <a:defRPr sz="24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a:t>
            </a:r>
          </a:p>
        </p:txBody>
      </p:sp>
      <p:sp>
        <p:nvSpPr>
          <p:cNvPr id="10" name="Rectangle 9">
            <a:extLst>
              <a:ext uri="{FF2B5EF4-FFF2-40B4-BE49-F238E27FC236}">
                <a16:creationId xmlns:a16="http://schemas.microsoft.com/office/drawing/2014/main" id="{58816B1F-7E47-FA48-A154-6BEA3394FF27}"/>
              </a:ext>
            </a:extLst>
          </p:cNvPr>
          <p:cNvSpPr/>
          <p:nvPr userDrawn="1"/>
        </p:nvSpPr>
        <p:spPr>
          <a:xfrm>
            <a:off x="0" y="5487686"/>
            <a:ext cx="12188952" cy="13728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4" name="Picture 3">
            <a:extLst>
              <a:ext uri="{FF2B5EF4-FFF2-40B4-BE49-F238E27FC236}">
                <a16:creationId xmlns:a16="http://schemas.microsoft.com/office/drawing/2014/main" id="{F2AC9F55-249C-3735-7274-F1D7E06BEE4E}"/>
              </a:ext>
            </a:extLst>
          </p:cNvPr>
          <p:cNvPicPr>
            <a:picLocks noChangeAspect="1"/>
          </p:cNvPicPr>
          <p:nvPr userDrawn="1"/>
        </p:nvPicPr>
        <p:blipFill rotWithShape="1">
          <a:blip r:embed="rId3"/>
          <a:srcRect l="18322" t="4" b="-4"/>
          <a:stretch/>
        </p:blipFill>
        <p:spPr>
          <a:xfrm flipV="1">
            <a:off x="-3049" y="6151268"/>
            <a:ext cx="5394960" cy="53097"/>
          </a:xfrm>
          <a:prstGeom prst="rect">
            <a:avLst/>
          </a:prstGeom>
        </p:spPr>
      </p:pic>
      <p:pic>
        <p:nvPicPr>
          <p:cNvPr id="5" name="Picture 4">
            <a:extLst>
              <a:ext uri="{FF2B5EF4-FFF2-40B4-BE49-F238E27FC236}">
                <a16:creationId xmlns:a16="http://schemas.microsoft.com/office/drawing/2014/main" id="{9B63B179-FAFA-A1F0-4998-73AF561A157C}"/>
              </a:ext>
            </a:extLst>
          </p:cNvPr>
          <p:cNvPicPr>
            <a:picLocks noChangeAspect="1"/>
          </p:cNvPicPr>
          <p:nvPr userDrawn="1"/>
        </p:nvPicPr>
        <p:blipFill rotWithShape="1">
          <a:blip r:embed="rId3"/>
          <a:srcRect t="4" r="18322" b="-4"/>
          <a:stretch/>
        </p:blipFill>
        <p:spPr>
          <a:xfrm flipV="1">
            <a:off x="6775819" y="6156605"/>
            <a:ext cx="5394960" cy="53097"/>
          </a:xfrm>
          <a:prstGeom prst="rect">
            <a:avLst/>
          </a:prstGeom>
        </p:spPr>
      </p:pic>
      <p:pic>
        <p:nvPicPr>
          <p:cNvPr id="6" name="Picture 5">
            <a:extLst>
              <a:ext uri="{FF2B5EF4-FFF2-40B4-BE49-F238E27FC236}">
                <a16:creationId xmlns:a16="http://schemas.microsoft.com/office/drawing/2014/main" id="{736BD0FF-8AF0-0C3A-1458-05CC10ED1A22}"/>
              </a:ext>
            </a:extLst>
          </p:cNvPr>
          <p:cNvPicPr>
            <a:picLocks noChangeAspect="1"/>
          </p:cNvPicPr>
          <p:nvPr userDrawn="1"/>
        </p:nvPicPr>
        <p:blipFill>
          <a:blip r:embed="rId4"/>
          <a:stretch>
            <a:fillRect/>
          </a:stretch>
        </p:blipFill>
        <p:spPr>
          <a:xfrm>
            <a:off x="5650301" y="5854467"/>
            <a:ext cx="854016" cy="673358"/>
          </a:xfrm>
          <a:prstGeom prst="rect">
            <a:avLst/>
          </a:prstGeom>
        </p:spPr>
      </p:pic>
    </p:spTree>
    <p:extLst>
      <p:ext uri="{BB962C8B-B14F-4D97-AF65-F5344CB8AC3E}">
        <p14:creationId xmlns:p14="http://schemas.microsoft.com/office/powerpoint/2010/main" val="145054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no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1BF5BC-39BD-41B4-95A9-2DFBCC62850D}"/>
              </a:ext>
            </a:extLst>
          </p:cNvPr>
          <p:cNvSpPr>
            <a:spLocks noGrp="1"/>
          </p:cNvSpPr>
          <p:nvPr>
            <p:ph type="pic" sz="quarter" idx="10"/>
          </p:nvPr>
        </p:nvSpPr>
        <p:spPr>
          <a:xfrm>
            <a:off x="0" y="0"/>
            <a:ext cx="4999921" cy="6858000"/>
          </a:xfrm>
        </p:spPr>
        <p:txBody>
          <a:bodyPr/>
          <a:lstStyle>
            <a:lvl1pPr marL="0" indent="0">
              <a:buNone/>
              <a:defRPr/>
            </a:lvl1pPr>
          </a:lstStyle>
          <a:p>
            <a:endParaRPr lang="en-US" dirty="0"/>
          </a:p>
        </p:txBody>
      </p:sp>
      <p:pic>
        <p:nvPicPr>
          <p:cNvPr id="8" name="Picture 7">
            <a:extLst>
              <a:ext uri="{FF2B5EF4-FFF2-40B4-BE49-F238E27FC236}">
                <a16:creationId xmlns:a16="http://schemas.microsoft.com/office/drawing/2014/main" id="{6618000C-2412-4415-B270-AF828BE834F0}"/>
              </a:ext>
            </a:extLst>
          </p:cNvPr>
          <p:cNvPicPr>
            <a:picLocks noChangeAspect="1"/>
          </p:cNvPicPr>
          <p:nvPr userDrawn="1"/>
        </p:nvPicPr>
        <p:blipFill>
          <a:blip r:embed="rId2"/>
          <a:stretch>
            <a:fillRect/>
          </a:stretch>
        </p:blipFill>
        <p:spPr>
          <a:xfrm flipV="1">
            <a:off x="6316527" y="6350792"/>
            <a:ext cx="5852160" cy="47043"/>
          </a:xfrm>
          <a:prstGeom prst="rect">
            <a:avLst/>
          </a:prstGeom>
        </p:spPr>
      </p:pic>
      <p:sp>
        <p:nvSpPr>
          <p:cNvPr id="15" name="Text Placeholder 14">
            <a:extLst>
              <a:ext uri="{FF2B5EF4-FFF2-40B4-BE49-F238E27FC236}">
                <a16:creationId xmlns:a16="http://schemas.microsoft.com/office/drawing/2014/main" id="{1FFF6138-AA80-408C-BCB6-50A66DB3A510}"/>
              </a:ext>
            </a:extLst>
          </p:cNvPr>
          <p:cNvSpPr>
            <a:spLocks noGrp="1"/>
          </p:cNvSpPr>
          <p:nvPr>
            <p:ph type="body" sz="quarter" idx="11" hasCustomPrompt="1"/>
          </p:nvPr>
        </p:nvSpPr>
        <p:spPr>
          <a:xfrm>
            <a:off x="5175250" y="693738"/>
            <a:ext cx="5261723" cy="877887"/>
          </a:xfrm>
        </p:spPr>
        <p:txBody>
          <a:bodyPr>
            <a:normAutofit/>
          </a:bodyPr>
          <a:lstStyle>
            <a:lvl1pPr marL="0" indent="0">
              <a:buNone/>
              <a:defRPr sz="3600" b="1">
                <a:solidFill>
                  <a:srgbClr val="143157"/>
                </a:solidFill>
              </a:defRPr>
            </a:lvl1pPr>
          </a:lstStyle>
          <a:p>
            <a:pPr lvl="0"/>
            <a:r>
              <a:rPr lang="en-US" dirty="0"/>
              <a:t>Presentation Title</a:t>
            </a:r>
          </a:p>
        </p:txBody>
      </p:sp>
      <p:sp>
        <p:nvSpPr>
          <p:cNvPr id="18" name="Text Placeholder 17">
            <a:extLst>
              <a:ext uri="{FF2B5EF4-FFF2-40B4-BE49-F238E27FC236}">
                <a16:creationId xmlns:a16="http://schemas.microsoft.com/office/drawing/2014/main" id="{66D9D0E8-27B5-4484-A3CB-83AE97E273E5}"/>
              </a:ext>
            </a:extLst>
          </p:cNvPr>
          <p:cNvSpPr>
            <a:spLocks noGrp="1"/>
          </p:cNvSpPr>
          <p:nvPr>
            <p:ph type="body" sz="quarter" idx="12" hasCustomPrompt="1"/>
          </p:nvPr>
        </p:nvSpPr>
        <p:spPr>
          <a:xfrm>
            <a:off x="5175250" y="1997075"/>
            <a:ext cx="5261723" cy="501650"/>
          </a:xfrm>
        </p:spPr>
        <p:txBody>
          <a:bodyPr>
            <a:normAutofit/>
          </a:bodyPr>
          <a:lstStyle>
            <a:lvl1pPr marL="0" indent="0">
              <a:buNone/>
              <a:defRPr sz="1800" i="1">
                <a:solidFill>
                  <a:srgbClr val="143157"/>
                </a:solidFill>
              </a:defRPr>
            </a:lvl1pPr>
          </a:lstStyle>
          <a:p>
            <a:pPr lvl="0"/>
            <a:r>
              <a:rPr lang="en-US" dirty="0"/>
              <a:t>THIS IS A SUBHEAD</a:t>
            </a:r>
          </a:p>
        </p:txBody>
      </p:sp>
      <p:sp>
        <p:nvSpPr>
          <p:cNvPr id="13" name="Right Triangle 12">
            <a:extLst>
              <a:ext uri="{FF2B5EF4-FFF2-40B4-BE49-F238E27FC236}">
                <a16:creationId xmlns:a16="http://schemas.microsoft.com/office/drawing/2014/main" id="{B8FB795E-A8B3-417B-81D1-D864B27AABF1}"/>
              </a:ext>
            </a:extLst>
          </p:cNvPr>
          <p:cNvSpPr/>
          <p:nvPr userDrawn="1"/>
        </p:nvSpPr>
        <p:spPr>
          <a:xfrm rot="10800000">
            <a:off x="3869307" y="-1"/>
            <a:ext cx="1130613" cy="1126108"/>
          </a:xfrm>
          <a:prstGeom prst="rtTriangle">
            <a:avLst/>
          </a:prstGeom>
          <a:solidFill>
            <a:schemeClr val="bg1">
              <a:alpha val="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01F85B-DB14-7FE5-68AD-812B591E8282}"/>
              </a:ext>
            </a:extLst>
          </p:cNvPr>
          <p:cNvPicPr>
            <a:picLocks noChangeAspect="1"/>
          </p:cNvPicPr>
          <p:nvPr userDrawn="1"/>
        </p:nvPicPr>
        <p:blipFill>
          <a:blip r:embed="rId3"/>
          <a:stretch>
            <a:fillRect/>
          </a:stretch>
        </p:blipFill>
        <p:spPr>
          <a:xfrm>
            <a:off x="5343139" y="5979555"/>
            <a:ext cx="752861" cy="593601"/>
          </a:xfrm>
          <a:prstGeom prst="rect">
            <a:avLst/>
          </a:prstGeom>
        </p:spPr>
      </p:pic>
    </p:spTree>
    <p:extLst>
      <p:ext uri="{BB962C8B-B14F-4D97-AF65-F5344CB8AC3E}">
        <p14:creationId xmlns:p14="http://schemas.microsoft.com/office/powerpoint/2010/main" val="410908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D1898D-4C12-4A66-B219-AE0A8BC5C1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557C2CD4-3AD5-4EC9-8A17-4D3550335D0C}"/>
              </a:ext>
            </a:extLst>
          </p:cNvPr>
          <p:cNvSpPr>
            <a:spLocks noGrp="1"/>
          </p:cNvSpPr>
          <p:nvPr>
            <p:ph type="body" sz="quarter" idx="10" hasCustomPrompt="1"/>
          </p:nvPr>
        </p:nvSpPr>
        <p:spPr>
          <a:xfrm>
            <a:off x="3360308" y="2513013"/>
            <a:ext cx="5495407" cy="915987"/>
          </a:xfrm>
        </p:spPr>
        <p:txBody>
          <a:bodyPr>
            <a:noAutofit/>
          </a:bodyPr>
          <a:lstStyle>
            <a:lvl1pPr marL="0" indent="0" algn="ctr">
              <a:buNone/>
              <a:defRPr sz="3600" b="1" baseline="0">
                <a:solidFill>
                  <a:srgbClr val="143157"/>
                </a:solidFill>
                <a:latin typeface="+mj-lt"/>
              </a:defRPr>
            </a:lvl1pPr>
          </a:lstStyle>
          <a:p>
            <a:pPr lvl="0"/>
            <a:r>
              <a:rPr lang="en-US" b="1" dirty="0"/>
              <a:t>Divider Title</a:t>
            </a:r>
            <a:endParaRPr lang="en-US" dirty="0"/>
          </a:p>
        </p:txBody>
      </p:sp>
      <p:sp>
        <p:nvSpPr>
          <p:cNvPr id="11" name="Text Placeholder 17">
            <a:extLst>
              <a:ext uri="{FF2B5EF4-FFF2-40B4-BE49-F238E27FC236}">
                <a16:creationId xmlns:a16="http://schemas.microsoft.com/office/drawing/2014/main" id="{D7831FD9-1DCF-43D0-9835-41556B9E93F4}"/>
              </a:ext>
            </a:extLst>
          </p:cNvPr>
          <p:cNvSpPr>
            <a:spLocks noGrp="1"/>
          </p:cNvSpPr>
          <p:nvPr>
            <p:ph type="body" sz="quarter" idx="12" hasCustomPrompt="1"/>
          </p:nvPr>
        </p:nvSpPr>
        <p:spPr>
          <a:xfrm>
            <a:off x="3360308" y="3429000"/>
            <a:ext cx="5495407" cy="501650"/>
          </a:xfrm>
        </p:spPr>
        <p:txBody>
          <a:bodyPr>
            <a:normAutofit/>
          </a:bodyPr>
          <a:lstStyle>
            <a:lvl1pPr marL="0" indent="0" algn="ctr">
              <a:buNone/>
              <a:defRPr sz="1800" i="1">
                <a:solidFill>
                  <a:srgbClr val="143157"/>
                </a:solidFill>
              </a:defRPr>
            </a:lvl1pPr>
          </a:lstStyle>
          <a:p>
            <a:pPr lvl="0"/>
            <a:r>
              <a:rPr lang="en-US" dirty="0"/>
              <a:t>THIS IS A SUBHEAD</a:t>
            </a:r>
          </a:p>
        </p:txBody>
      </p:sp>
      <p:pic>
        <p:nvPicPr>
          <p:cNvPr id="2" name="Picture 1">
            <a:extLst>
              <a:ext uri="{FF2B5EF4-FFF2-40B4-BE49-F238E27FC236}">
                <a16:creationId xmlns:a16="http://schemas.microsoft.com/office/drawing/2014/main" id="{C673A3D6-336D-8AD7-C554-46D39748AD65}"/>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71782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440FF6-52C4-4F4C-8CF4-ADE48A05427D}"/>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9" name="Text Placeholder 14">
            <a:extLst>
              <a:ext uri="{FF2B5EF4-FFF2-40B4-BE49-F238E27FC236}">
                <a16:creationId xmlns:a16="http://schemas.microsoft.com/office/drawing/2014/main" id="{512BD534-D0E2-4C08-84FD-D4D3AC6738EE}"/>
              </a:ext>
            </a:extLst>
          </p:cNvPr>
          <p:cNvSpPr>
            <a:spLocks noGrp="1"/>
          </p:cNvSpPr>
          <p:nvPr>
            <p:ph type="body" sz="quarter" idx="11" hasCustomPrompt="1"/>
          </p:nvPr>
        </p:nvSpPr>
        <p:spPr>
          <a:xfrm>
            <a:off x="995137" y="464013"/>
            <a:ext cx="4821202" cy="599034"/>
          </a:xfrm>
        </p:spPr>
        <p:txBody>
          <a:bodyPr>
            <a:normAutofit/>
          </a:bodyPr>
          <a:lstStyle>
            <a:lvl1pPr marL="0" indent="0">
              <a:buNone/>
              <a:defRPr sz="2800" b="1" baseline="0">
                <a:solidFill>
                  <a:schemeClr val="bg1"/>
                </a:solidFill>
                <a:latin typeface="+mj-lt"/>
              </a:defRPr>
            </a:lvl1pPr>
          </a:lstStyle>
          <a:p>
            <a:pPr lvl="0"/>
            <a:r>
              <a:rPr lang="en-US" dirty="0"/>
              <a:t>Table of Contents</a:t>
            </a:r>
          </a:p>
        </p:txBody>
      </p:sp>
      <p:pic>
        <p:nvPicPr>
          <p:cNvPr id="10" name="Picture 9">
            <a:extLst>
              <a:ext uri="{FF2B5EF4-FFF2-40B4-BE49-F238E27FC236}">
                <a16:creationId xmlns:a16="http://schemas.microsoft.com/office/drawing/2014/main" id="{A1609FBE-DC60-40E8-99FA-D691CFB6044F}"/>
              </a:ext>
            </a:extLst>
          </p:cNvPr>
          <p:cNvPicPr>
            <a:picLocks noChangeAspect="1"/>
          </p:cNvPicPr>
          <p:nvPr userDrawn="1"/>
        </p:nvPicPr>
        <p:blipFill>
          <a:blip r:embed="rId3"/>
          <a:stretch>
            <a:fillRect/>
          </a:stretch>
        </p:blipFill>
        <p:spPr>
          <a:xfrm>
            <a:off x="862738" y="1121827"/>
            <a:ext cx="1919208" cy="51059"/>
          </a:xfrm>
          <a:prstGeom prst="rect">
            <a:avLst/>
          </a:prstGeom>
        </p:spPr>
      </p:pic>
      <p:sp>
        <p:nvSpPr>
          <p:cNvPr id="12" name="Text Placeholder 11">
            <a:extLst>
              <a:ext uri="{FF2B5EF4-FFF2-40B4-BE49-F238E27FC236}">
                <a16:creationId xmlns:a16="http://schemas.microsoft.com/office/drawing/2014/main" id="{6666C245-639E-4C1F-9076-DE5568F480C2}"/>
              </a:ext>
            </a:extLst>
          </p:cNvPr>
          <p:cNvSpPr>
            <a:spLocks noGrp="1"/>
          </p:cNvSpPr>
          <p:nvPr>
            <p:ph type="body" sz="quarter" idx="12" hasCustomPrompt="1"/>
          </p:nvPr>
        </p:nvSpPr>
        <p:spPr>
          <a:xfrm>
            <a:off x="862014" y="1292225"/>
            <a:ext cx="4954326" cy="4594225"/>
          </a:xfrm>
        </p:spPr>
        <p:txBody>
          <a:bodyPr/>
          <a:lstStyle>
            <a:lvl1pPr>
              <a:defRPr sz="240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4" name="Picture Placeholder 13">
            <a:extLst>
              <a:ext uri="{FF2B5EF4-FFF2-40B4-BE49-F238E27FC236}">
                <a16:creationId xmlns:a16="http://schemas.microsoft.com/office/drawing/2014/main" id="{39EC991C-B24D-468E-A61E-17174036E80C}"/>
              </a:ext>
            </a:extLst>
          </p:cNvPr>
          <p:cNvSpPr>
            <a:spLocks noGrp="1"/>
          </p:cNvSpPr>
          <p:nvPr>
            <p:ph type="pic" sz="quarter" idx="13"/>
          </p:nvPr>
        </p:nvSpPr>
        <p:spPr>
          <a:xfrm>
            <a:off x="6165129" y="0"/>
            <a:ext cx="6087097" cy="6858000"/>
          </a:xfrm>
          <a:solidFill>
            <a:schemeClr val="bg1"/>
          </a:solidFill>
          <a:scene3d>
            <a:camera prst="orthographicFront">
              <a:rot lat="0" lon="0" rev="0"/>
            </a:camera>
            <a:lightRig rig="threePt" dir="t"/>
          </a:scene3d>
        </p:spPr>
        <p:txBody>
          <a:bodyPr/>
          <a:lstStyle>
            <a:lvl1pPr marL="0" indent="0" algn="r">
              <a:buNone/>
              <a:defRPr/>
            </a:lvl1pPr>
          </a:lstStyle>
          <a:p>
            <a:endParaRPr lang="en-US" dirty="0"/>
          </a:p>
        </p:txBody>
      </p:sp>
      <p:pic>
        <p:nvPicPr>
          <p:cNvPr id="5" name="Picture 4" descr="A black and white logo&#10;&#10;Description automatically generated">
            <a:extLst>
              <a:ext uri="{FF2B5EF4-FFF2-40B4-BE49-F238E27FC236}">
                <a16:creationId xmlns:a16="http://schemas.microsoft.com/office/drawing/2014/main" id="{565317EF-BB0B-5653-3374-7045A685D33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6977"/>
          <a:stretch/>
        </p:blipFill>
        <p:spPr>
          <a:xfrm>
            <a:off x="77637" y="5922503"/>
            <a:ext cx="1127238" cy="770278"/>
          </a:xfrm>
          <a:prstGeom prst="rect">
            <a:avLst/>
          </a:prstGeom>
        </p:spPr>
      </p:pic>
    </p:spTree>
    <p:extLst>
      <p:ext uri="{BB962C8B-B14F-4D97-AF65-F5344CB8AC3E}">
        <p14:creationId xmlns:p14="http://schemas.microsoft.com/office/powerpoint/2010/main" val="274035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127238" y="6356350"/>
            <a:ext cx="2454162" cy="365125"/>
          </a:xfrm>
        </p:spPr>
        <p:txBody>
          <a:bodyPr/>
          <a:lstStyle/>
          <a:p>
            <a:fld id="{3993C2F9-C76C-46A3-A50B-306605AB8B18}"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7B843-236F-4701-AAA1-881D99B3B2A2}" type="slidenum">
              <a:rPr lang="en-US" smtClean="0"/>
              <a:t>‹#›</a:t>
            </a:fld>
            <a:endParaRPr lang="en-US"/>
          </a:p>
        </p:txBody>
      </p:sp>
      <p:pic>
        <p:nvPicPr>
          <p:cNvPr id="9" name="Picture 8" descr="A black and white logo&#10;&#10;Description automatically generated">
            <a:extLst>
              <a:ext uri="{FF2B5EF4-FFF2-40B4-BE49-F238E27FC236}">
                <a16:creationId xmlns:a16="http://schemas.microsoft.com/office/drawing/2014/main" id="{137880E4-297B-FBAF-9D45-07BFA95776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6977"/>
          <a:stretch/>
        </p:blipFill>
        <p:spPr>
          <a:xfrm>
            <a:off x="77637" y="5922503"/>
            <a:ext cx="1127238" cy="770278"/>
          </a:xfrm>
          <a:prstGeom prst="rect">
            <a:avLst/>
          </a:prstGeom>
        </p:spPr>
      </p:pic>
    </p:spTree>
    <p:extLst>
      <p:ext uri="{BB962C8B-B14F-4D97-AF65-F5344CB8AC3E}">
        <p14:creationId xmlns:p14="http://schemas.microsoft.com/office/powerpoint/2010/main" val="2111410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127238" y="6356350"/>
            <a:ext cx="2454162" cy="365125"/>
          </a:xfrm>
        </p:spPr>
        <p:txBody>
          <a:bodyPr/>
          <a:lstStyle/>
          <a:p>
            <a:fld id="{3993C2F9-C76C-46A3-A50B-306605AB8B1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7B843-236F-4701-AAA1-881D99B3B2A2}" type="slidenum">
              <a:rPr lang="en-US" smtClean="0"/>
              <a:t>‹#›</a:t>
            </a:fld>
            <a:endParaRPr lang="en-US"/>
          </a:p>
        </p:txBody>
      </p:sp>
      <p:pic>
        <p:nvPicPr>
          <p:cNvPr id="10" name="Picture 9" descr="A black and white logo&#10;&#10;Description automatically generated">
            <a:extLst>
              <a:ext uri="{FF2B5EF4-FFF2-40B4-BE49-F238E27FC236}">
                <a16:creationId xmlns:a16="http://schemas.microsoft.com/office/drawing/2014/main" id="{1A3C8067-D229-B26D-BA09-609807C6FC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6977"/>
          <a:stretch/>
        </p:blipFill>
        <p:spPr>
          <a:xfrm>
            <a:off x="77637" y="5922503"/>
            <a:ext cx="1127238" cy="770278"/>
          </a:xfrm>
          <a:prstGeom prst="rect">
            <a:avLst/>
          </a:prstGeom>
        </p:spPr>
      </p:pic>
    </p:spTree>
    <p:extLst>
      <p:ext uri="{BB962C8B-B14F-4D97-AF65-F5344CB8AC3E}">
        <p14:creationId xmlns:p14="http://schemas.microsoft.com/office/powerpoint/2010/main" val="94350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sp>
        <p:nvSpPr>
          <p:cNvPr id="7" name="Date Placeholder 3">
            <a:extLst>
              <a:ext uri="{FF2B5EF4-FFF2-40B4-BE49-F238E27FC236}">
                <a16:creationId xmlns:a16="http://schemas.microsoft.com/office/drawing/2014/main" id="{959CD11D-E2DB-CC51-BF94-FFD11125A522}"/>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4" name="Picture 3">
            <a:extLst>
              <a:ext uri="{FF2B5EF4-FFF2-40B4-BE49-F238E27FC236}">
                <a16:creationId xmlns:a16="http://schemas.microsoft.com/office/drawing/2014/main" id="{AD1A7537-AA8A-2E6D-41FC-6DE3FAD77305}"/>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55719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127238" y="6356350"/>
            <a:ext cx="2454162" cy="365125"/>
          </a:xfrm>
        </p:spPr>
        <p:txBody>
          <a:bodyPr/>
          <a:lstStyle/>
          <a:p>
            <a:fld id="{3993C2F9-C76C-46A3-A50B-306605AB8B1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pic>
        <p:nvPicPr>
          <p:cNvPr id="9" name="Picture 8" descr="A black and white logo&#10;&#10;Description automatically generated">
            <a:extLst>
              <a:ext uri="{FF2B5EF4-FFF2-40B4-BE49-F238E27FC236}">
                <a16:creationId xmlns:a16="http://schemas.microsoft.com/office/drawing/2014/main" id="{0B3C28A6-C382-CCE3-5DD6-2363FE59C4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6977"/>
          <a:stretch/>
        </p:blipFill>
        <p:spPr>
          <a:xfrm>
            <a:off x="77637" y="5922503"/>
            <a:ext cx="1127238" cy="770278"/>
          </a:xfrm>
          <a:prstGeom prst="rect">
            <a:avLst/>
          </a:prstGeom>
        </p:spPr>
      </p:pic>
    </p:spTree>
    <p:extLst>
      <p:ext uri="{BB962C8B-B14F-4D97-AF65-F5344CB8AC3E}">
        <p14:creationId xmlns:p14="http://schemas.microsoft.com/office/powerpoint/2010/main" val="4103784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127238" y="6356350"/>
            <a:ext cx="2454162" cy="365125"/>
          </a:xfrm>
        </p:spPr>
        <p:txBody>
          <a:bodyPr/>
          <a:lstStyle/>
          <a:p>
            <a:fld id="{3993C2F9-C76C-46A3-A50B-306605AB8B1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pic>
        <p:nvPicPr>
          <p:cNvPr id="9" name="Picture 8" descr="A black and white logo&#10;&#10;Description automatically generated">
            <a:extLst>
              <a:ext uri="{FF2B5EF4-FFF2-40B4-BE49-F238E27FC236}">
                <a16:creationId xmlns:a16="http://schemas.microsoft.com/office/drawing/2014/main" id="{DB409CED-BF20-F19D-0E04-6E58E8242F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6977"/>
          <a:stretch/>
        </p:blipFill>
        <p:spPr>
          <a:xfrm>
            <a:off x="77637" y="5922503"/>
            <a:ext cx="1127238" cy="770278"/>
          </a:xfrm>
          <a:prstGeom prst="rect">
            <a:avLst/>
          </a:prstGeom>
        </p:spPr>
      </p:pic>
    </p:spTree>
    <p:extLst>
      <p:ext uri="{BB962C8B-B14F-4D97-AF65-F5344CB8AC3E}">
        <p14:creationId xmlns:p14="http://schemas.microsoft.com/office/powerpoint/2010/main" val="281880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D78793-F68F-4B38-90EB-C5A02593F81F}"/>
              </a:ext>
            </a:extLst>
          </p:cNvPr>
          <p:cNvPicPr>
            <a:picLocks noChangeAspect="1"/>
          </p:cNvPicPr>
          <p:nvPr userDrawn="1"/>
        </p:nvPicPr>
        <p:blipFill>
          <a:blip r:embed="rId2"/>
          <a:stretch>
            <a:fillRect/>
          </a:stretch>
        </p:blipFill>
        <p:spPr>
          <a:xfrm>
            <a:off x="0" y="1117617"/>
            <a:ext cx="4951603" cy="51185"/>
          </a:xfrm>
          <a:prstGeom prst="rect">
            <a:avLst/>
          </a:prstGeom>
        </p:spPr>
      </p:pic>
      <p:sp>
        <p:nvSpPr>
          <p:cNvPr id="12" name="Text Placeholder 14">
            <a:extLst>
              <a:ext uri="{FF2B5EF4-FFF2-40B4-BE49-F238E27FC236}">
                <a16:creationId xmlns:a16="http://schemas.microsoft.com/office/drawing/2014/main" id="{19062B98-6AB6-48E6-98CC-21BBBF93507A}"/>
              </a:ext>
            </a:extLst>
          </p:cNvPr>
          <p:cNvSpPr>
            <a:spLocks noGrp="1"/>
          </p:cNvSpPr>
          <p:nvPr>
            <p:ph type="body" sz="quarter" idx="11" hasCustomPrompt="1"/>
          </p:nvPr>
        </p:nvSpPr>
        <p:spPr>
          <a:xfrm>
            <a:off x="876316" y="458068"/>
            <a:ext cx="5261723" cy="877887"/>
          </a:xfrm>
        </p:spPr>
        <p:txBody>
          <a:bodyPr>
            <a:normAutofit/>
          </a:bodyPr>
          <a:lstStyle>
            <a:lvl1pPr marL="0" indent="0">
              <a:buNone/>
              <a:defRPr sz="2800" b="1" baseline="0">
                <a:solidFill>
                  <a:srgbClr val="143157"/>
                </a:solidFill>
                <a:latin typeface="+mj-lt"/>
              </a:defRPr>
            </a:lvl1pPr>
          </a:lstStyle>
          <a:p>
            <a:pPr lvl="0"/>
            <a:r>
              <a:rPr lang="en-US" dirty="0"/>
              <a:t>Text Page</a:t>
            </a:r>
          </a:p>
        </p:txBody>
      </p:sp>
      <p:sp>
        <p:nvSpPr>
          <p:cNvPr id="13" name="Text Placeholder 11">
            <a:extLst>
              <a:ext uri="{FF2B5EF4-FFF2-40B4-BE49-F238E27FC236}">
                <a16:creationId xmlns:a16="http://schemas.microsoft.com/office/drawing/2014/main" id="{6E336ADC-6677-4543-9B74-CDDC9268095F}"/>
              </a:ext>
            </a:extLst>
          </p:cNvPr>
          <p:cNvSpPr>
            <a:spLocks noGrp="1"/>
          </p:cNvSpPr>
          <p:nvPr>
            <p:ph type="body" sz="quarter" idx="12" hasCustomPrompt="1"/>
          </p:nvPr>
        </p:nvSpPr>
        <p:spPr>
          <a:xfrm>
            <a:off x="876316" y="1347444"/>
            <a:ext cx="8461095" cy="4594225"/>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pic>
        <p:nvPicPr>
          <p:cNvPr id="3" name="Picture 2">
            <a:extLst>
              <a:ext uri="{FF2B5EF4-FFF2-40B4-BE49-F238E27FC236}">
                <a16:creationId xmlns:a16="http://schemas.microsoft.com/office/drawing/2014/main" id="{57D0E260-3E6C-5318-75B2-75A1CA1D1C0F}"/>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346545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ACCA2E5-982A-40DD-BF96-42DB250DD647}"/>
              </a:ext>
            </a:extLst>
          </p:cNvPr>
          <p:cNvSpPr/>
          <p:nvPr userDrawn="1"/>
        </p:nvSpPr>
        <p:spPr>
          <a:xfrm>
            <a:off x="8751094" y="3429000"/>
            <a:ext cx="3428999" cy="3428999"/>
          </a:xfrm>
          <a:prstGeom prst="rect">
            <a:avLst/>
          </a:prstGeom>
          <a:solidFill>
            <a:srgbClr val="14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a typeface="Vitesse Light" charset="0"/>
              <a:cs typeface="Vitesse Light" charset="0"/>
            </a:endParaRPr>
          </a:p>
        </p:txBody>
      </p:sp>
      <p:pic>
        <p:nvPicPr>
          <p:cNvPr id="6" name="Picture 5">
            <a:extLst>
              <a:ext uri="{FF2B5EF4-FFF2-40B4-BE49-F238E27FC236}">
                <a16:creationId xmlns:a16="http://schemas.microsoft.com/office/drawing/2014/main" id="{6719A93C-7889-4DB1-B44C-3AF7B9FEC5F3}"/>
              </a:ext>
            </a:extLst>
          </p:cNvPr>
          <p:cNvPicPr>
            <a:picLocks noChangeAspect="1"/>
          </p:cNvPicPr>
          <p:nvPr userDrawn="1"/>
        </p:nvPicPr>
        <p:blipFill>
          <a:blip r:embed="rId2"/>
          <a:stretch>
            <a:fillRect/>
          </a:stretch>
        </p:blipFill>
        <p:spPr>
          <a:xfrm>
            <a:off x="-798057" y="4546618"/>
            <a:ext cx="4951603" cy="51185"/>
          </a:xfrm>
          <a:prstGeom prst="rect">
            <a:avLst/>
          </a:prstGeom>
        </p:spPr>
      </p:pic>
      <p:sp>
        <p:nvSpPr>
          <p:cNvPr id="10" name="Text Placeholder 14">
            <a:extLst>
              <a:ext uri="{FF2B5EF4-FFF2-40B4-BE49-F238E27FC236}">
                <a16:creationId xmlns:a16="http://schemas.microsoft.com/office/drawing/2014/main" id="{4CEB750A-4971-426D-BB42-199A2D49C0E7}"/>
              </a:ext>
            </a:extLst>
          </p:cNvPr>
          <p:cNvSpPr>
            <a:spLocks noGrp="1"/>
          </p:cNvSpPr>
          <p:nvPr>
            <p:ph type="body" sz="quarter" idx="11" hasCustomPrompt="1"/>
          </p:nvPr>
        </p:nvSpPr>
        <p:spPr>
          <a:xfrm>
            <a:off x="1076228" y="3903566"/>
            <a:ext cx="5261723" cy="877887"/>
          </a:xfrm>
        </p:spPr>
        <p:txBody>
          <a:bodyPr>
            <a:normAutofit/>
          </a:bodyPr>
          <a:lstStyle>
            <a:lvl1pPr marL="0" indent="0">
              <a:buNone/>
              <a:defRPr sz="2800" b="1" baseline="0">
                <a:solidFill>
                  <a:srgbClr val="143157"/>
                </a:solidFill>
                <a:latin typeface="+mj-lt"/>
              </a:defRPr>
            </a:lvl1pPr>
          </a:lstStyle>
          <a:p>
            <a:pPr lvl="0"/>
            <a:r>
              <a:rPr lang="en-US" dirty="0"/>
              <a:t>Photo Page</a:t>
            </a:r>
          </a:p>
        </p:txBody>
      </p:sp>
      <p:sp>
        <p:nvSpPr>
          <p:cNvPr id="11" name="Text Placeholder 11">
            <a:extLst>
              <a:ext uri="{FF2B5EF4-FFF2-40B4-BE49-F238E27FC236}">
                <a16:creationId xmlns:a16="http://schemas.microsoft.com/office/drawing/2014/main" id="{0C4E94FF-0745-451B-99A7-2B7C53F34A37}"/>
              </a:ext>
            </a:extLst>
          </p:cNvPr>
          <p:cNvSpPr>
            <a:spLocks noGrp="1"/>
          </p:cNvSpPr>
          <p:nvPr>
            <p:ph type="body" sz="quarter" idx="12" hasCustomPrompt="1"/>
          </p:nvPr>
        </p:nvSpPr>
        <p:spPr>
          <a:xfrm>
            <a:off x="1076228" y="4788273"/>
            <a:ext cx="6993115" cy="1395711"/>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p:txBody>
      </p:sp>
      <p:sp>
        <p:nvSpPr>
          <p:cNvPr id="13" name="Picture Placeholder 12">
            <a:extLst>
              <a:ext uri="{FF2B5EF4-FFF2-40B4-BE49-F238E27FC236}">
                <a16:creationId xmlns:a16="http://schemas.microsoft.com/office/drawing/2014/main" id="{1336DA81-F26E-4703-85DD-47E2FCA2D5E7}"/>
              </a:ext>
            </a:extLst>
          </p:cNvPr>
          <p:cNvSpPr>
            <a:spLocks noGrp="1"/>
          </p:cNvSpPr>
          <p:nvPr>
            <p:ph type="pic" sz="quarter" idx="13"/>
          </p:nvPr>
        </p:nvSpPr>
        <p:spPr>
          <a:xfrm>
            <a:off x="0" y="0"/>
            <a:ext cx="12192000" cy="3429000"/>
          </a:xfrm>
        </p:spPr>
        <p:txBody>
          <a:bodyPr/>
          <a:lstStyle>
            <a:lvl1pPr marL="0" indent="0" algn="ctr">
              <a:buNone/>
              <a:defRPr/>
            </a:lvl1pPr>
          </a:lstStyle>
          <a:p>
            <a:endParaRPr lang="en-US" dirty="0"/>
          </a:p>
        </p:txBody>
      </p:sp>
      <p:sp>
        <p:nvSpPr>
          <p:cNvPr id="16" name="Text Placeholder 15">
            <a:extLst>
              <a:ext uri="{FF2B5EF4-FFF2-40B4-BE49-F238E27FC236}">
                <a16:creationId xmlns:a16="http://schemas.microsoft.com/office/drawing/2014/main" id="{96847AB5-0DA1-4133-8650-16D999902B0B}"/>
              </a:ext>
            </a:extLst>
          </p:cNvPr>
          <p:cNvSpPr>
            <a:spLocks noGrp="1"/>
          </p:cNvSpPr>
          <p:nvPr>
            <p:ph type="body" sz="quarter" idx="14" hasCustomPrompt="1"/>
          </p:nvPr>
        </p:nvSpPr>
        <p:spPr>
          <a:xfrm>
            <a:off x="9132888" y="4737099"/>
            <a:ext cx="2665412" cy="944735"/>
          </a:xfrm>
        </p:spPr>
        <p:txBody>
          <a:bodyPr>
            <a:normAutofit/>
          </a:bodyPr>
          <a:lstStyle>
            <a:lvl1pPr marL="0" indent="0" algn="ctr">
              <a:buNone/>
              <a:defRPr sz="1800">
                <a:solidFill>
                  <a:schemeClr val="bg1"/>
                </a:solidFill>
              </a:defRPr>
            </a:lvl1pPr>
          </a:lstStyle>
          <a:p>
            <a:pPr lvl="0"/>
            <a:r>
              <a:rPr lang="en-US" dirty="0"/>
              <a:t>Callout, caption, or other body copy here</a:t>
            </a:r>
          </a:p>
        </p:txBody>
      </p:sp>
      <p:grpSp>
        <p:nvGrpSpPr>
          <p:cNvPr id="17" name="Group 4">
            <a:extLst>
              <a:ext uri="{FF2B5EF4-FFF2-40B4-BE49-F238E27FC236}">
                <a16:creationId xmlns:a16="http://schemas.microsoft.com/office/drawing/2014/main" id="{D613D6A5-A435-4F7B-8F85-720BF57647A9}"/>
              </a:ext>
            </a:extLst>
          </p:cNvPr>
          <p:cNvGrpSpPr>
            <a:grpSpLocks noChangeAspect="1"/>
          </p:cNvGrpSpPr>
          <p:nvPr userDrawn="1"/>
        </p:nvGrpSpPr>
        <p:grpSpPr bwMode="auto">
          <a:xfrm rot="16200000">
            <a:off x="7870826" y="3080446"/>
            <a:ext cx="1262063" cy="1262062"/>
            <a:chOff x="4966" y="1915"/>
            <a:chExt cx="795" cy="795"/>
          </a:xfrm>
        </p:grpSpPr>
        <p:sp>
          <p:nvSpPr>
            <p:cNvPr id="18" name="AutoShape 3">
              <a:extLst>
                <a:ext uri="{FF2B5EF4-FFF2-40B4-BE49-F238E27FC236}">
                  <a16:creationId xmlns:a16="http://schemas.microsoft.com/office/drawing/2014/main" id="{8FBA1E78-1695-452C-B470-22D3A9BF66CE}"/>
                </a:ext>
              </a:extLst>
            </p:cNvPr>
            <p:cNvSpPr>
              <a:spLocks noChangeAspect="1" noChangeArrowheads="1" noTextEdit="1"/>
            </p:cNvSpPr>
            <p:nvPr userDrawn="1"/>
          </p:nvSpPr>
          <p:spPr bwMode="auto">
            <a:xfrm>
              <a:off x="4966" y="1923"/>
              <a:ext cx="787"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6968B465-C324-4646-AEE0-2931B30DC3EA}"/>
                </a:ext>
              </a:extLst>
            </p:cNvPr>
            <p:cNvSpPr>
              <a:spLocks/>
            </p:cNvSpPr>
            <p:nvPr userDrawn="1"/>
          </p:nvSpPr>
          <p:spPr bwMode="auto">
            <a:xfrm>
              <a:off x="5603" y="2551"/>
              <a:ext cx="158" cy="159"/>
            </a:xfrm>
            <a:custGeom>
              <a:avLst/>
              <a:gdLst>
                <a:gd name="T0" fmla="*/ 0 w 176"/>
                <a:gd name="T1" fmla="*/ 176 h 176"/>
                <a:gd name="T2" fmla="*/ 0 w 176"/>
                <a:gd name="T3" fmla="*/ 176 h 176"/>
                <a:gd name="T4" fmla="*/ 176 w 176"/>
                <a:gd name="T5" fmla="*/ 176 h 176"/>
                <a:gd name="T6" fmla="*/ 176 w 176"/>
                <a:gd name="T7" fmla="*/ 0 h 176"/>
                <a:gd name="T8" fmla="*/ 0 w 176"/>
                <a:gd name="T9" fmla="*/ 176 h 176"/>
              </a:gdLst>
              <a:ahLst/>
              <a:cxnLst>
                <a:cxn ang="0">
                  <a:pos x="T0" y="T1"/>
                </a:cxn>
                <a:cxn ang="0">
                  <a:pos x="T2" y="T3"/>
                </a:cxn>
                <a:cxn ang="0">
                  <a:pos x="T4" y="T5"/>
                </a:cxn>
                <a:cxn ang="0">
                  <a:pos x="T6" y="T7"/>
                </a:cxn>
                <a:cxn ang="0">
                  <a:pos x="T8" y="T9"/>
                </a:cxn>
              </a:cxnLst>
              <a:rect l="0" t="0" r="r" b="b"/>
              <a:pathLst>
                <a:path w="176" h="176">
                  <a:moveTo>
                    <a:pt x="0" y="176"/>
                  </a:moveTo>
                  <a:lnTo>
                    <a:pt x="0" y="176"/>
                  </a:lnTo>
                  <a:lnTo>
                    <a:pt x="176" y="176"/>
                  </a:lnTo>
                  <a:lnTo>
                    <a:pt x="176" y="0"/>
                  </a:lnTo>
                  <a:lnTo>
                    <a:pt x="0" y="176"/>
                  </a:lnTo>
                  <a:close/>
                </a:path>
              </a:pathLst>
            </a:custGeom>
            <a:solidFill>
              <a:srgbClr val="2B1E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68BB86E4-5FDC-4AF5-A63E-1BC33A40D200}"/>
                </a:ext>
              </a:extLst>
            </p:cNvPr>
            <p:cNvSpPr>
              <a:spLocks/>
            </p:cNvSpPr>
            <p:nvPr userDrawn="1"/>
          </p:nvSpPr>
          <p:spPr bwMode="auto">
            <a:xfrm>
              <a:off x="5284" y="2233"/>
              <a:ext cx="477" cy="477"/>
            </a:xfrm>
            <a:custGeom>
              <a:avLst/>
              <a:gdLst>
                <a:gd name="T0" fmla="*/ 0 w 529"/>
                <a:gd name="T1" fmla="*/ 529 h 529"/>
                <a:gd name="T2" fmla="*/ 0 w 529"/>
                <a:gd name="T3" fmla="*/ 529 h 529"/>
                <a:gd name="T4" fmla="*/ 178 w 529"/>
                <a:gd name="T5" fmla="*/ 529 h 529"/>
                <a:gd name="T6" fmla="*/ 529 w 529"/>
                <a:gd name="T7" fmla="*/ 178 h 529"/>
                <a:gd name="T8" fmla="*/ 529 w 529"/>
                <a:gd name="T9" fmla="*/ 0 h 529"/>
                <a:gd name="T10" fmla="*/ 0 w 529"/>
                <a:gd name="T11" fmla="*/ 529 h 529"/>
              </a:gdLst>
              <a:ahLst/>
              <a:cxnLst>
                <a:cxn ang="0">
                  <a:pos x="T0" y="T1"/>
                </a:cxn>
                <a:cxn ang="0">
                  <a:pos x="T2" y="T3"/>
                </a:cxn>
                <a:cxn ang="0">
                  <a:pos x="T4" y="T5"/>
                </a:cxn>
                <a:cxn ang="0">
                  <a:pos x="T6" y="T7"/>
                </a:cxn>
                <a:cxn ang="0">
                  <a:pos x="T8" y="T9"/>
                </a:cxn>
                <a:cxn ang="0">
                  <a:pos x="T10" y="T11"/>
                </a:cxn>
              </a:cxnLst>
              <a:rect l="0" t="0" r="r" b="b"/>
              <a:pathLst>
                <a:path w="529" h="529">
                  <a:moveTo>
                    <a:pt x="0" y="529"/>
                  </a:moveTo>
                  <a:lnTo>
                    <a:pt x="0" y="529"/>
                  </a:lnTo>
                  <a:lnTo>
                    <a:pt x="178" y="529"/>
                  </a:lnTo>
                  <a:lnTo>
                    <a:pt x="529" y="178"/>
                  </a:lnTo>
                  <a:lnTo>
                    <a:pt x="529" y="0"/>
                  </a:lnTo>
                  <a:lnTo>
                    <a:pt x="0" y="529"/>
                  </a:lnTo>
                  <a:close/>
                </a:path>
              </a:pathLst>
            </a:custGeom>
            <a:solidFill>
              <a:srgbClr val="2B1E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C38D109F-EE45-464D-BE6D-3FFF9ACDDB72}"/>
                </a:ext>
              </a:extLst>
            </p:cNvPr>
            <p:cNvSpPr>
              <a:spLocks/>
            </p:cNvSpPr>
            <p:nvPr userDrawn="1"/>
          </p:nvSpPr>
          <p:spPr bwMode="auto">
            <a:xfrm>
              <a:off x="4966" y="1915"/>
              <a:ext cx="795" cy="795"/>
            </a:xfrm>
            <a:custGeom>
              <a:avLst/>
              <a:gdLst>
                <a:gd name="T0" fmla="*/ 882 w 882"/>
                <a:gd name="T1" fmla="*/ 0 h 882"/>
                <a:gd name="T2" fmla="*/ 882 w 882"/>
                <a:gd name="T3" fmla="*/ 0 h 882"/>
                <a:gd name="T4" fmla="*/ 0 w 882"/>
                <a:gd name="T5" fmla="*/ 882 h 882"/>
                <a:gd name="T6" fmla="*/ 178 w 882"/>
                <a:gd name="T7" fmla="*/ 882 h 882"/>
                <a:gd name="T8" fmla="*/ 882 w 882"/>
                <a:gd name="T9" fmla="*/ 177 h 882"/>
                <a:gd name="T10" fmla="*/ 882 w 882"/>
                <a:gd name="T11" fmla="*/ 0 h 882"/>
              </a:gdLst>
              <a:ahLst/>
              <a:cxnLst>
                <a:cxn ang="0">
                  <a:pos x="T0" y="T1"/>
                </a:cxn>
                <a:cxn ang="0">
                  <a:pos x="T2" y="T3"/>
                </a:cxn>
                <a:cxn ang="0">
                  <a:pos x="T4" y="T5"/>
                </a:cxn>
                <a:cxn ang="0">
                  <a:pos x="T6" y="T7"/>
                </a:cxn>
                <a:cxn ang="0">
                  <a:pos x="T8" y="T9"/>
                </a:cxn>
                <a:cxn ang="0">
                  <a:pos x="T10" y="T11"/>
                </a:cxn>
              </a:cxnLst>
              <a:rect l="0" t="0" r="r" b="b"/>
              <a:pathLst>
                <a:path w="882" h="882">
                  <a:moveTo>
                    <a:pt x="882" y="0"/>
                  </a:moveTo>
                  <a:lnTo>
                    <a:pt x="882" y="0"/>
                  </a:lnTo>
                  <a:lnTo>
                    <a:pt x="0" y="882"/>
                  </a:lnTo>
                  <a:lnTo>
                    <a:pt x="178" y="882"/>
                  </a:lnTo>
                  <a:lnTo>
                    <a:pt x="882" y="177"/>
                  </a:lnTo>
                  <a:lnTo>
                    <a:pt x="882" y="0"/>
                  </a:lnTo>
                  <a:close/>
                </a:path>
              </a:pathLst>
            </a:custGeom>
            <a:solidFill>
              <a:srgbClr val="2B1E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818CFD68-A274-48E4-0F9C-1F998FE80E44}"/>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303979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ag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A85A1F7-702A-49A4-963E-9B86BEB20D14}"/>
              </a:ext>
            </a:extLst>
          </p:cNvPr>
          <p:cNvSpPr>
            <a:spLocks noGrp="1"/>
          </p:cNvSpPr>
          <p:nvPr>
            <p:ph type="pic" sz="quarter" idx="13"/>
          </p:nvPr>
        </p:nvSpPr>
        <p:spPr>
          <a:xfrm>
            <a:off x="1084263" y="1450975"/>
            <a:ext cx="4629150" cy="4827588"/>
          </a:xfr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AE111B37-9B57-4F17-974E-B889B88AF1C1}"/>
              </a:ext>
            </a:extLst>
          </p:cNvPr>
          <p:cNvPicPr>
            <a:picLocks noChangeAspect="1"/>
          </p:cNvPicPr>
          <p:nvPr userDrawn="1"/>
        </p:nvPicPr>
        <p:blipFill>
          <a:blip r:embed="rId2"/>
          <a:stretch>
            <a:fillRect/>
          </a:stretch>
        </p:blipFill>
        <p:spPr>
          <a:xfrm>
            <a:off x="-798057" y="1117617"/>
            <a:ext cx="4951603" cy="51185"/>
          </a:xfrm>
          <a:prstGeom prst="rect">
            <a:avLst/>
          </a:prstGeom>
        </p:spPr>
      </p:pic>
      <p:pic>
        <p:nvPicPr>
          <p:cNvPr id="7" name="Picture 6">
            <a:extLst>
              <a:ext uri="{FF2B5EF4-FFF2-40B4-BE49-F238E27FC236}">
                <a16:creationId xmlns:a16="http://schemas.microsoft.com/office/drawing/2014/main" id="{AA183A94-2276-47CB-8852-0627819B3100}"/>
              </a:ext>
            </a:extLst>
          </p:cNvPr>
          <p:cNvPicPr>
            <a:picLocks noChangeAspect="1"/>
          </p:cNvPicPr>
          <p:nvPr userDrawn="1"/>
        </p:nvPicPr>
        <p:blipFill>
          <a:blip r:embed="rId3"/>
          <a:stretch>
            <a:fillRect/>
          </a:stretch>
        </p:blipFill>
        <p:spPr>
          <a:xfrm>
            <a:off x="3967566" y="4533577"/>
            <a:ext cx="1745172" cy="1745172"/>
          </a:xfrm>
          <a:prstGeom prst="rect">
            <a:avLst/>
          </a:prstGeom>
        </p:spPr>
      </p:pic>
      <p:sp>
        <p:nvSpPr>
          <p:cNvPr id="8" name="Text Placeholder 14">
            <a:extLst>
              <a:ext uri="{FF2B5EF4-FFF2-40B4-BE49-F238E27FC236}">
                <a16:creationId xmlns:a16="http://schemas.microsoft.com/office/drawing/2014/main" id="{7232C5EC-9F2E-4F0A-8910-2522B656F7FB}"/>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Photo Page</a:t>
            </a:r>
          </a:p>
        </p:txBody>
      </p:sp>
      <p:sp>
        <p:nvSpPr>
          <p:cNvPr id="9" name="Text Placeholder 11">
            <a:extLst>
              <a:ext uri="{FF2B5EF4-FFF2-40B4-BE49-F238E27FC236}">
                <a16:creationId xmlns:a16="http://schemas.microsoft.com/office/drawing/2014/main" id="{1109F48F-E7B7-4BAF-8651-F7A3E310015E}"/>
              </a:ext>
            </a:extLst>
          </p:cNvPr>
          <p:cNvSpPr>
            <a:spLocks noGrp="1"/>
          </p:cNvSpPr>
          <p:nvPr>
            <p:ph type="body" sz="quarter" idx="12" hasCustomPrompt="1"/>
          </p:nvPr>
        </p:nvSpPr>
        <p:spPr>
          <a:xfrm>
            <a:off x="5989159" y="1468526"/>
            <a:ext cx="6055151" cy="4594225"/>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pic>
        <p:nvPicPr>
          <p:cNvPr id="3" name="Picture 2">
            <a:extLst>
              <a:ext uri="{FF2B5EF4-FFF2-40B4-BE49-F238E27FC236}">
                <a16:creationId xmlns:a16="http://schemas.microsoft.com/office/drawing/2014/main" id="{F4DD87A9-B1AE-8D12-B986-C4E0D8966478}"/>
              </a:ext>
            </a:extLst>
          </p:cNvPr>
          <p:cNvPicPr>
            <a:picLocks noChangeAspect="1"/>
          </p:cNvPicPr>
          <p:nvPr userDrawn="1"/>
        </p:nvPicPr>
        <p:blipFill>
          <a:blip r:embed="rId4"/>
          <a:stretch>
            <a:fillRect/>
          </a:stretch>
        </p:blipFill>
        <p:spPr>
          <a:xfrm>
            <a:off x="155275" y="6108951"/>
            <a:ext cx="752861" cy="593601"/>
          </a:xfrm>
          <a:prstGeom prst="rect">
            <a:avLst/>
          </a:prstGeom>
        </p:spPr>
      </p:pic>
    </p:spTree>
    <p:extLst>
      <p:ext uri="{BB962C8B-B14F-4D97-AF65-F5344CB8AC3E}">
        <p14:creationId xmlns:p14="http://schemas.microsoft.com/office/powerpoint/2010/main" val="4206404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P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69F112-C8F5-4070-95E4-FD7424E40426}"/>
              </a:ext>
            </a:extLst>
          </p:cNvPr>
          <p:cNvPicPr>
            <a:picLocks noChangeAspect="1"/>
          </p:cNvPicPr>
          <p:nvPr userDrawn="1"/>
        </p:nvPicPr>
        <p:blipFill>
          <a:blip r:embed="rId2"/>
          <a:stretch>
            <a:fillRect/>
          </a:stretch>
        </p:blipFill>
        <p:spPr>
          <a:xfrm rot="5400000">
            <a:off x="5334000" y="1"/>
            <a:ext cx="6858000" cy="6858000"/>
          </a:xfrm>
          <a:prstGeom prst="rect">
            <a:avLst/>
          </a:prstGeom>
        </p:spPr>
      </p:pic>
      <p:pic>
        <p:nvPicPr>
          <p:cNvPr id="11" name="Picture 10">
            <a:extLst>
              <a:ext uri="{FF2B5EF4-FFF2-40B4-BE49-F238E27FC236}">
                <a16:creationId xmlns:a16="http://schemas.microsoft.com/office/drawing/2014/main" id="{99FB3672-AB1D-4A8A-9A5D-ABD958AAEAB4}"/>
              </a:ext>
            </a:extLst>
          </p:cNvPr>
          <p:cNvPicPr>
            <a:picLocks noChangeAspect="1"/>
          </p:cNvPicPr>
          <p:nvPr userDrawn="1"/>
        </p:nvPicPr>
        <p:blipFill>
          <a:blip r:embed="rId3"/>
          <a:stretch>
            <a:fillRect/>
          </a:stretch>
        </p:blipFill>
        <p:spPr>
          <a:xfrm>
            <a:off x="-798057" y="1117617"/>
            <a:ext cx="4951603" cy="51185"/>
          </a:xfrm>
          <a:prstGeom prst="rect">
            <a:avLst/>
          </a:prstGeom>
        </p:spPr>
      </p:pic>
      <p:sp>
        <p:nvSpPr>
          <p:cNvPr id="13" name="Text Placeholder 14">
            <a:extLst>
              <a:ext uri="{FF2B5EF4-FFF2-40B4-BE49-F238E27FC236}">
                <a16:creationId xmlns:a16="http://schemas.microsoft.com/office/drawing/2014/main" id="{07D95A90-868F-4B8A-A898-602B6054A8EA}"/>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Photo Page</a:t>
            </a:r>
          </a:p>
        </p:txBody>
      </p:sp>
      <p:sp>
        <p:nvSpPr>
          <p:cNvPr id="14" name="Text Placeholder 11">
            <a:extLst>
              <a:ext uri="{FF2B5EF4-FFF2-40B4-BE49-F238E27FC236}">
                <a16:creationId xmlns:a16="http://schemas.microsoft.com/office/drawing/2014/main" id="{424C9DC9-7061-4552-A3A2-33F7EBC5742D}"/>
              </a:ext>
            </a:extLst>
          </p:cNvPr>
          <p:cNvSpPr>
            <a:spLocks noGrp="1"/>
          </p:cNvSpPr>
          <p:nvPr>
            <p:ph type="body" sz="quarter" idx="12" hasCustomPrompt="1"/>
          </p:nvPr>
        </p:nvSpPr>
        <p:spPr>
          <a:xfrm>
            <a:off x="727436" y="1733092"/>
            <a:ext cx="4048899" cy="4007291"/>
          </a:xfrm>
        </p:spPr>
        <p:txBody>
          <a:bodyPr/>
          <a:lstStyle>
            <a:lvl1pPr>
              <a:defRPr sz="2000">
                <a:solidFill>
                  <a:schemeClr val="bg1">
                    <a:lumMod val="50000"/>
                  </a:schemeClr>
                </a:solidFill>
              </a:defRPr>
            </a:lvl1pPr>
            <a:lvl2pPr>
              <a:defRPr sz="1700">
                <a:solidFill>
                  <a:schemeClr val="bg1">
                    <a:lumMod val="50000"/>
                  </a:schemeClr>
                </a:solidFill>
              </a:defRPr>
            </a:lvl2pPr>
            <a:lvl3pPr>
              <a:defRPr sz="14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6" name="Picture Placeholder 15">
            <a:extLst>
              <a:ext uri="{FF2B5EF4-FFF2-40B4-BE49-F238E27FC236}">
                <a16:creationId xmlns:a16="http://schemas.microsoft.com/office/drawing/2014/main" id="{464617D0-A8FA-4DB5-9B59-6242874B8B87}"/>
              </a:ext>
            </a:extLst>
          </p:cNvPr>
          <p:cNvSpPr>
            <a:spLocks noGrp="1"/>
          </p:cNvSpPr>
          <p:nvPr>
            <p:ph type="pic" sz="quarter" idx="13"/>
          </p:nvPr>
        </p:nvSpPr>
        <p:spPr>
          <a:xfrm>
            <a:off x="5543444" y="1733092"/>
            <a:ext cx="6037262" cy="4147008"/>
          </a:xfrm>
        </p:spPr>
        <p:txBody>
          <a:bodyPr/>
          <a:lstStyle>
            <a:lvl1pPr marL="0" indent="0">
              <a:buNone/>
              <a:defRPr/>
            </a:lvl1pPr>
          </a:lstStyle>
          <a:p>
            <a:endParaRPr lang="en-US" dirty="0"/>
          </a:p>
        </p:txBody>
      </p:sp>
      <p:pic>
        <p:nvPicPr>
          <p:cNvPr id="3" name="Picture 2">
            <a:extLst>
              <a:ext uri="{FF2B5EF4-FFF2-40B4-BE49-F238E27FC236}">
                <a16:creationId xmlns:a16="http://schemas.microsoft.com/office/drawing/2014/main" id="{41986793-6882-AB68-A096-7137B45EAE4D}"/>
              </a:ext>
            </a:extLst>
          </p:cNvPr>
          <p:cNvPicPr>
            <a:picLocks noChangeAspect="1"/>
          </p:cNvPicPr>
          <p:nvPr userDrawn="1"/>
        </p:nvPicPr>
        <p:blipFill>
          <a:blip r:embed="rId4"/>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833698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P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1E2370-636D-441C-94FA-C4B8A100BE17}"/>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10" name="Text Placeholder 14">
            <a:extLst>
              <a:ext uri="{FF2B5EF4-FFF2-40B4-BE49-F238E27FC236}">
                <a16:creationId xmlns:a16="http://schemas.microsoft.com/office/drawing/2014/main" id="{EF1E8987-B567-4B6B-9FCD-6444D328411B}"/>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Photo Page</a:t>
            </a:r>
          </a:p>
        </p:txBody>
      </p:sp>
      <p:sp>
        <p:nvSpPr>
          <p:cNvPr id="11" name="Text Placeholder 11">
            <a:extLst>
              <a:ext uri="{FF2B5EF4-FFF2-40B4-BE49-F238E27FC236}">
                <a16:creationId xmlns:a16="http://schemas.microsoft.com/office/drawing/2014/main" id="{A6F9F54E-573D-4F95-A349-F6FBD3F22382}"/>
              </a:ext>
            </a:extLst>
          </p:cNvPr>
          <p:cNvSpPr>
            <a:spLocks noGrp="1"/>
          </p:cNvSpPr>
          <p:nvPr>
            <p:ph type="body" sz="quarter" idx="12" hasCustomPrompt="1"/>
          </p:nvPr>
        </p:nvSpPr>
        <p:spPr>
          <a:xfrm>
            <a:off x="5989159" y="1468526"/>
            <a:ext cx="6055151" cy="4594225"/>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4" name="Picture Placeholder 13">
            <a:extLst>
              <a:ext uri="{FF2B5EF4-FFF2-40B4-BE49-F238E27FC236}">
                <a16:creationId xmlns:a16="http://schemas.microsoft.com/office/drawing/2014/main" id="{A314C2F7-FE92-4B5B-BBF0-F22986EE8812}"/>
              </a:ext>
            </a:extLst>
          </p:cNvPr>
          <p:cNvSpPr>
            <a:spLocks noGrp="1"/>
          </p:cNvSpPr>
          <p:nvPr>
            <p:ph type="pic" sz="quarter" idx="13"/>
          </p:nvPr>
        </p:nvSpPr>
        <p:spPr>
          <a:xfrm>
            <a:off x="668090" y="1656072"/>
            <a:ext cx="2718766" cy="2643747"/>
          </a:xfrm>
          <a:solidFill>
            <a:schemeClr val="bg1">
              <a:lumMod val="85000"/>
            </a:schemeClr>
          </a:solidFill>
        </p:spPr>
        <p:txBody>
          <a:bodyPr/>
          <a:lstStyle>
            <a:lvl1pPr marL="0" indent="0">
              <a:buNone/>
              <a:defRPr/>
            </a:lvl1pPr>
          </a:lstStyle>
          <a:p>
            <a:endParaRPr lang="en-US" dirty="0"/>
          </a:p>
        </p:txBody>
      </p:sp>
      <p:sp>
        <p:nvSpPr>
          <p:cNvPr id="15" name="Picture Placeholder 13">
            <a:extLst>
              <a:ext uri="{FF2B5EF4-FFF2-40B4-BE49-F238E27FC236}">
                <a16:creationId xmlns:a16="http://schemas.microsoft.com/office/drawing/2014/main" id="{F9D78B37-8A0D-4771-8480-C130748D04C5}"/>
              </a:ext>
            </a:extLst>
          </p:cNvPr>
          <p:cNvSpPr>
            <a:spLocks noGrp="1"/>
          </p:cNvSpPr>
          <p:nvPr>
            <p:ph type="pic" sz="quarter" idx="14"/>
          </p:nvPr>
        </p:nvSpPr>
        <p:spPr>
          <a:xfrm>
            <a:off x="2366493" y="3465215"/>
            <a:ext cx="2718766" cy="2643747"/>
          </a:xfrm>
          <a:solidFill>
            <a:schemeClr val="bg1">
              <a:lumMod val="95000"/>
            </a:schemeClr>
          </a:solidFill>
        </p:spPr>
        <p:txBody>
          <a:bodyPr/>
          <a:lstStyle>
            <a:lvl1pPr marL="0" indent="0">
              <a:buNone/>
              <a:defRPr/>
            </a:lvl1pPr>
          </a:lstStyle>
          <a:p>
            <a:endParaRPr lang="en-US" dirty="0"/>
          </a:p>
        </p:txBody>
      </p:sp>
      <p:pic>
        <p:nvPicPr>
          <p:cNvPr id="12" name="Picture 11">
            <a:extLst>
              <a:ext uri="{FF2B5EF4-FFF2-40B4-BE49-F238E27FC236}">
                <a16:creationId xmlns:a16="http://schemas.microsoft.com/office/drawing/2014/main" id="{CE33C3F7-0B1F-48DA-A16D-83ED913E4154}"/>
              </a:ext>
            </a:extLst>
          </p:cNvPr>
          <p:cNvPicPr>
            <a:picLocks noChangeAspect="1"/>
          </p:cNvPicPr>
          <p:nvPr userDrawn="1"/>
        </p:nvPicPr>
        <p:blipFill>
          <a:blip r:embed="rId3"/>
          <a:stretch>
            <a:fillRect/>
          </a:stretch>
        </p:blipFill>
        <p:spPr>
          <a:xfrm rot="16200000">
            <a:off x="1233730" y="3952702"/>
            <a:ext cx="1249226" cy="1249226"/>
          </a:xfrm>
          <a:prstGeom prst="rect">
            <a:avLst/>
          </a:prstGeom>
        </p:spPr>
      </p:pic>
      <p:pic>
        <p:nvPicPr>
          <p:cNvPr id="3" name="Picture 2">
            <a:extLst>
              <a:ext uri="{FF2B5EF4-FFF2-40B4-BE49-F238E27FC236}">
                <a16:creationId xmlns:a16="http://schemas.microsoft.com/office/drawing/2014/main" id="{A5AB4280-25D8-E9C6-890E-35B278E7E728}"/>
              </a:ext>
            </a:extLst>
          </p:cNvPr>
          <p:cNvPicPr>
            <a:picLocks noChangeAspect="1"/>
          </p:cNvPicPr>
          <p:nvPr userDrawn="1"/>
        </p:nvPicPr>
        <p:blipFill>
          <a:blip r:embed="rId4"/>
          <a:stretch>
            <a:fillRect/>
          </a:stretch>
        </p:blipFill>
        <p:spPr>
          <a:xfrm>
            <a:off x="155275" y="6108951"/>
            <a:ext cx="752861" cy="593601"/>
          </a:xfrm>
          <a:prstGeom prst="rect">
            <a:avLst/>
          </a:prstGeom>
        </p:spPr>
      </p:pic>
    </p:spTree>
    <p:extLst>
      <p:ext uri="{BB962C8B-B14F-4D97-AF65-F5344CB8AC3E}">
        <p14:creationId xmlns:p14="http://schemas.microsoft.com/office/powerpoint/2010/main" val="184162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Pag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70D14-390A-4703-899F-47F2134FAFCF}"/>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9" name="Text Placeholder 14">
            <a:extLst>
              <a:ext uri="{FF2B5EF4-FFF2-40B4-BE49-F238E27FC236}">
                <a16:creationId xmlns:a16="http://schemas.microsoft.com/office/drawing/2014/main" id="{123D5516-AA4E-4EEA-9A22-5FF11567BB2B}"/>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Photo Page</a:t>
            </a:r>
          </a:p>
        </p:txBody>
      </p:sp>
      <p:sp>
        <p:nvSpPr>
          <p:cNvPr id="10" name="Text Placeholder 11">
            <a:extLst>
              <a:ext uri="{FF2B5EF4-FFF2-40B4-BE49-F238E27FC236}">
                <a16:creationId xmlns:a16="http://schemas.microsoft.com/office/drawing/2014/main" id="{E0C88692-E394-40F4-BFB1-BB3DF41F702B}"/>
              </a:ext>
            </a:extLst>
          </p:cNvPr>
          <p:cNvSpPr>
            <a:spLocks noGrp="1"/>
          </p:cNvSpPr>
          <p:nvPr>
            <p:ph type="body" sz="quarter" idx="12" hasCustomPrompt="1"/>
          </p:nvPr>
        </p:nvSpPr>
        <p:spPr>
          <a:xfrm>
            <a:off x="727436" y="1733092"/>
            <a:ext cx="4048899" cy="4007291"/>
          </a:xfrm>
        </p:spPr>
        <p:txBody>
          <a:bodyPr/>
          <a:lstStyle>
            <a:lvl1pPr>
              <a:defRPr sz="2000">
                <a:solidFill>
                  <a:schemeClr val="bg1">
                    <a:lumMod val="50000"/>
                  </a:schemeClr>
                </a:solidFill>
              </a:defRPr>
            </a:lvl1pPr>
            <a:lvl2pPr>
              <a:defRPr sz="1700">
                <a:solidFill>
                  <a:schemeClr val="bg1">
                    <a:lumMod val="50000"/>
                  </a:schemeClr>
                </a:solidFill>
              </a:defRPr>
            </a:lvl2pPr>
            <a:lvl3pPr>
              <a:defRPr sz="14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3" name="Rectangle 12">
            <a:extLst>
              <a:ext uri="{FF2B5EF4-FFF2-40B4-BE49-F238E27FC236}">
                <a16:creationId xmlns:a16="http://schemas.microsoft.com/office/drawing/2014/main" id="{31AF710A-030E-4009-90C5-EBA15F54CA0C}"/>
              </a:ext>
            </a:extLst>
          </p:cNvPr>
          <p:cNvSpPr/>
          <p:nvPr userDrawn="1"/>
        </p:nvSpPr>
        <p:spPr>
          <a:xfrm>
            <a:off x="6102096" y="0"/>
            <a:ext cx="6089904" cy="6853853"/>
          </a:xfrm>
          <a:prstGeom prst="rect">
            <a:avLst/>
          </a:prstGeom>
          <a:solidFill>
            <a:srgbClr val="14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69701DAF-5E85-44BB-9B73-85430B6CE34D}"/>
              </a:ext>
            </a:extLst>
          </p:cNvPr>
          <p:cNvSpPr>
            <a:spLocks noGrp="1"/>
          </p:cNvSpPr>
          <p:nvPr>
            <p:ph type="pic" sz="quarter" idx="13"/>
          </p:nvPr>
        </p:nvSpPr>
        <p:spPr>
          <a:xfrm>
            <a:off x="9140953" y="4567853"/>
            <a:ext cx="3044952" cy="2286000"/>
          </a:xfrm>
          <a:solidFill>
            <a:schemeClr val="bg1"/>
          </a:solidFill>
        </p:spPr>
        <p:txBody>
          <a:bodyPr/>
          <a:lstStyle>
            <a:lvl1pPr marL="0" indent="0">
              <a:buNone/>
              <a:defRPr/>
            </a:lvl1pPr>
          </a:lstStyle>
          <a:p>
            <a:endParaRPr lang="en-US" dirty="0"/>
          </a:p>
        </p:txBody>
      </p:sp>
      <p:sp>
        <p:nvSpPr>
          <p:cNvPr id="17" name="Picture Placeholder 14">
            <a:extLst>
              <a:ext uri="{FF2B5EF4-FFF2-40B4-BE49-F238E27FC236}">
                <a16:creationId xmlns:a16="http://schemas.microsoft.com/office/drawing/2014/main" id="{7E54AA6D-DA2D-4A2F-B561-8450A9E5BE23}"/>
              </a:ext>
            </a:extLst>
          </p:cNvPr>
          <p:cNvSpPr>
            <a:spLocks noGrp="1"/>
          </p:cNvSpPr>
          <p:nvPr>
            <p:ph type="pic" sz="quarter" idx="14"/>
          </p:nvPr>
        </p:nvSpPr>
        <p:spPr>
          <a:xfrm>
            <a:off x="6100079" y="2277706"/>
            <a:ext cx="3042892" cy="2286000"/>
          </a:xfrm>
          <a:solidFill>
            <a:schemeClr val="bg1"/>
          </a:solidFill>
        </p:spPr>
        <p:txBody>
          <a:bodyPr/>
          <a:lstStyle>
            <a:lvl1pPr marL="0" indent="0">
              <a:buNone/>
              <a:defRPr/>
            </a:lvl1pPr>
          </a:lstStyle>
          <a:p>
            <a:endParaRPr lang="en-US" dirty="0"/>
          </a:p>
        </p:txBody>
      </p:sp>
      <p:sp>
        <p:nvSpPr>
          <p:cNvPr id="18" name="Picture Placeholder 14">
            <a:extLst>
              <a:ext uri="{FF2B5EF4-FFF2-40B4-BE49-F238E27FC236}">
                <a16:creationId xmlns:a16="http://schemas.microsoft.com/office/drawing/2014/main" id="{7C1E6DC0-05D4-40F9-9D4D-36AD3000797D}"/>
              </a:ext>
            </a:extLst>
          </p:cNvPr>
          <p:cNvSpPr>
            <a:spLocks noGrp="1"/>
          </p:cNvSpPr>
          <p:nvPr>
            <p:ph type="pic" sz="quarter" idx="15"/>
          </p:nvPr>
        </p:nvSpPr>
        <p:spPr>
          <a:xfrm>
            <a:off x="9147048" y="-1"/>
            <a:ext cx="3044952" cy="2286000"/>
          </a:xfrm>
          <a:solidFill>
            <a:schemeClr val="bg1"/>
          </a:solidFill>
        </p:spPr>
        <p:txBody>
          <a:bodyPr/>
          <a:lstStyle>
            <a:lvl1pPr marL="0" indent="0">
              <a:buNone/>
              <a:defRPr/>
            </a:lvl1pPr>
          </a:lstStyle>
          <a:p>
            <a:endParaRPr lang="en-US" dirty="0"/>
          </a:p>
        </p:txBody>
      </p:sp>
      <p:sp>
        <p:nvSpPr>
          <p:cNvPr id="19" name="Text Placeholder 15">
            <a:extLst>
              <a:ext uri="{FF2B5EF4-FFF2-40B4-BE49-F238E27FC236}">
                <a16:creationId xmlns:a16="http://schemas.microsoft.com/office/drawing/2014/main" id="{A79A9DFF-C52B-48A4-881C-E464F6E5EEB3}"/>
              </a:ext>
            </a:extLst>
          </p:cNvPr>
          <p:cNvSpPr>
            <a:spLocks noGrp="1"/>
          </p:cNvSpPr>
          <p:nvPr>
            <p:ph type="body" sz="quarter" idx="16" hasCustomPrompt="1"/>
          </p:nvPr>
        </p:nvSpPr>
        <p:spPr>
          <a:xfrm>
            <a:off x="9331732" y="3015575"/>
            <a:ext cx="2665412" cy="944735"/>
          </a:xfrm>
        </p:spPr>
        <p:txBody>
          <a:bodyPr>
            <a:normAutofit/>
          </a:bodyPr>
          <a:lstStyle>
            <a:lvl1pPr marL="0" indent="0" algn="ctr">
              <a:buNone/>
              <a:defRPr sz="1800">
                <a:solidFill>
                  <a:schemeClr val="bg1"/>
                </a:solidFill>
              </a:defRPr>
            </a:lvl1pPr>
          </a:lstStyle>
          <a:p>
            <a:pPr lvl="0"/>
            <a:r>
              <a:rPr lang="en-US" dirty="0"/>
              <a:t>Callout, caption, or other body copy here</a:t>
            </a:r>
          </a:p>
        </p:txBody>
      </p:sp>
      <p:sp>
        <p:nvSpPr>
          <p:cNvPr id="21" name="Text Placeholder 15">
            <a:extLst>
              <a:ext uri="{FF2B5EF4-FFF2-40B4-BE49-F238E27FC236}">
                <a16:creationId xmlns:a16="http://schemas.microsoft.com/office/drawing/2014/main" id="{25302AB3-07A1-4FE0-BBA9-E68B3035235D}"/>
              </a:ext>
            </a:extLst>
          </p:cNvPr>
          <p:cNvSpPr>
            <a:spLocks noGrp="1"/>
          </p:cNvSpPr>
          <p:nvPr>
            <p:ph type="body" sz="quarter" idx="17" hasCustomPrompt="1"/>
          </p:nvPr>
        </p:nvSpPr>
        <p:spPr>
          <a:xfrm>
            <a:off x="6291866" y="696434"/>
            <a:ext cx="2665412" cy="944735"/>
          </a:xfrm>
        </p:spPr>
        <p:txBody>
          <a:bodyPr>
            <a:normAutofit/>
          </a:bodyPr>
          <a:lstStyle>
            <a:lvl1pPr marL="0" indent="0" algn="ctr">
              <a:buNone/>
              <a:defRPr sz="1800">
                <a:solidFill>
                  <a:schemeClr val="bg1"/>
                </a:solidFill>
              </a:defRPr>
            </a:lvl1pPr>
          </a:lstStyle>
          <a:p>
            <a:pPr lvl="0"/>
            <a:r>
              <a:rPr lang="en-US" dirty="0"/>
              <a:t>Callout, caption, or other body copy here</a:t>
            </a:r>
          </a:p>
        </p:txBody>
      </p:sp>
      <p:sp>
        <p:nvSpPr>
          <p:cNvPr id="22" name="Text Placeholder 15">
            <a:extLst>
              <a:ext uri="{FF2B5EF4-FFF2-40B4-BE49-F238E27FC236}">
                <a16:creationId xmlns:a16="http://schemas.microsoft.com/office/drawing/2014/main" id="{0976666C-95CC-455F-A77E-5F564A4B0B6B}"/>
              </a:ext>
            </a:extLst>
          </p:cNvPr>
          <p:cNvSpPr>
            <a:spLocks noGrp="1"/>
          </p:cNvSpPr>
          <p:nvPr>
            <p:ph type="body" sz="quarter" idx="18" hasCustomPrompt="1"/>
          </p:nvPr>
        </p:nvSpPr>
        <p:spPr>
          <a:xfrm>
            <a:off x="6291866" y="5236412"/>
            <a:ext cx="2665412" cy="944735"/>
          </a:xfrm>
        </p:spPr>
        <p:txBody>
          <a:bodyPr>
            <a:normAutofit/>
          </a:bodyPr>
          <a:lstStyle>
            <a:lvl1pPr marL="0" indent="0" algn="ctr">
              <a:buNone/>
              <a:defRPr sz="1800">
                <a:solidFill>
                  <a:schemeClr val="bg1"/>
                </a:solidFill>
              </a:defRPr>
            </a:lvl1pPr>
          </a:lstStyle>
          <a:p>
            <a:pPr lvl="0"/>
            <a:r>
              <a:rPr lang="en-US" dirty="0"/>
              <a:t>Callout, caption, or other body copy here</a:t>
            </a:r>
          </a:p>
        </p:txBody>
      </p:sp>
      <p:pic>
        <p:nvPicPr>
          <p:cNvPr id="3" name="Picture 2">
            <a:extLst>
              <a:ext uri="{FF2B5EF4-FFF2-40B4-BE49-F238E27FC236}">
                <a16:creationId xmlns:a16="http://schemas.microsoft.com/office/drawing/2014/main" id="{BA13A194-20F6-C646-AEC6-FEC520832C0A}"/>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3650649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74485F-0AEF-4ADE-92FD-76DBF598DC58}"/>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9" name="Text Placeholder 14">
            <a:extLst>
              <a:ext uri="{FF2B5EF4-FFF2-40B4-BE49-F238E27FC236}">
                <a16:creationId xmlns:a16="http://schemas.microsoft.com/office/drawing/2014/main" id="{79655664-8D53-469A-9470-BA10065DF852}"/>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Infographic</a:t>
            </a:r>
          </a:p>
        </p:txBody>
      </p:sp>
      <p:sp>
        <p:nvSpPr>
          <p:cNvPr id="10" name="Text Placeholder 11">
            <a:extLst>
              <a:ext uri="{FF2B5EF4-FFF2-40B4-BE49-F238E27FC236}">
                <a16:creationId xmlns:a16="http://schemas.microsoft.com/office/drawing/2014/main" id="{94ADB638-9FA7-4946-8522-D1782594FDFD}"/>
              </a:ext>
            </a:extLst>
          </p:cNvPr>
          <p:cNvSpPr>
            <a:spLocks noGrp="1"/>
          </p:cNvSpPr>
          <p:nvPr>
            <p:ph type="body" sz="quarter" idx="12" hasCustomPrompt="1"/>
          </p:nvPr>
        </p:nvSpPr>
        <p:spPr>
          <a:xfrm>
            <a:off x="727436" y="1733092"/>
            <a:ext cx="4942026" cy="4007291"/>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3" name="Chart Placeholder 12">
            <a:extLst>
              <a:ext uri="{FF2B5EF4-FFF2-40B4-BE49-F238E27FC236}">
                <a16:creationId xmlns:a16="http://schemas.microsoft.com/office/drawing/2014/main" id="{9A63D19B-4B2E-444C-A116-88CB2624FBB5}"/>
              </a:ext>
            </a:extLst>
          </p:cNvPr>
          <p:cNvSpPr>
            <a:spLocks noGrp="1"/>
          </p:cNvSpPr>
          <p:nvPr>
            <p:ph type="chart" sz="quarter" idx="13"/>
          </p:nvPr>
        </p:nvSpPr>
        <p:spPr>
          <a:xfrm>
            <a:off x="6518275" y="710064"/>
            <a:ext cx="5394325" cy="5030335"/>
          </a:xfrm>
        </p:spPr>
        <p:txBody>
          <a:bodyPr/>
          <a:lstStyle>
            <a:lvl1pPr marL="0" indent="0">
              <a:buNone/>
              <a:defRPr/>
            </a:lvl1pPr>
          </a:lstStyle>
          <a:p>
            <a:endParaRPr lang="en-US" dirty="0"/>
          </a:p>
        </p:txBody>
      </p:sp>
      <p:pic>
        <p:nvPicPr>
          <p:cNvPr id="2" name="Picture 1">
            <a:extLst>
              <a:ext uri="{FF2B5EF4-FFF2-40B4-BE49-F238E27FC236}">
                <a16:creationId xmlns:a16="http://schemas.microsoft.com/office/drawing/2014/main" id="{72DA4B71-5B81-1308-1793-F9E08D226032}"/>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619629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EF8C3D-63F3-42D9-B45F-6D6B7EACB1EE}"/>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8" name="Text Placeholder 14">
            <a:extLst>
              <a:ext uri="{FF2B5EF4-FFF2-40B4-BE49-F238E27FC236}">
                <a16:creationId xmlns:a16="http://schemas.microsoft.com/office/drawing/2014/main" id="{A6EF426F-942F-45BE-A72B-2DEA4C342598}"/>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Infographic</a:t>
            </a:r>
          </a:p>
        </p:txBody>
      </p:sp>
      <p:pic>
        <p:nvPicPr>
          <p:cNvPr id="13" name="Picture 12">
            <a:extLst>
              <a:ext uri="{FF2B5EF4-FFF2-40B4-BE49-F238E27FC236}">
                <a16:creationId xmlns:a16="http://schemas.microsoft.com/office/drawing/2014/main" id="{D4F7EA0A-5699-4ADF-B93D-54857AC0FEA4}"/>
              </a:ext>
            </a:extLst>
          </p:cNvPr>
          <p:cNvPicPr>
            <a:picLocks noChangeAspect="1"/>
          </p:cNvPicPr>
          <p:nvPr userDrawn="1"/>
        </p:nvPicPr>
        <p:blipFill>
          <a:blip r:embed="rId3"/>
          <a:stretch>
            <a:fillRect/>
          </a:stretch>
        </p:blipFill>
        <p:spPr>
          <a:xfrm rot="2700000">
            <a:off x="9113355" y="2266756"/>
            <a:ext cx="1768534" cy="892232"/>
          </a:xfrm>
          <a:prstGeom prst="rect">
            <a:avLst/>
          </a:prstGeom>
        </p:spPr>
      </p:pic>
      <p:pic>
        <p:nvPicPr>
          <p:cNvPr id="14" name="Picture 13">
            <a:extLst>
              <a:ext uri="{FF2B5EF4-FFF2-40B4-BE49-F238E27FC236}">
                <a16:creationId xmlns:a16="http://schemas.microsoft.com/office/drawing/2014/main" id="{34C1D0C3-F72F-4B9A-AEAD-746B3A092B5C}"/>
              </a:ext>
            </a:extLst>
          </p:cNvPr>
          <p:cNvPicPr>
            <a:picLocks noChangeAspect="1"/>
          </p:cNvPicPr>
          <p:nvPr userDrawn="1"/>
        </p:nvPicPr>
        <p:blipFill>
          <a:blip r:embed="rId3"/>
          <a:stretch>
            <a:fillRect/>
          </a:stretch>
        </p:blipFill>
        <p:spPr>
          <a:xfrm rot="10800000">
            <a:off x="6438845" y="2631609"/>
            <a:ext cx="1768534" cy="892232"/>
          </a:xfrm>
          <a:prstGeom prst="rect">
            <a:avLst/>
          </a:prstGeom>
        </p:spPr>
      </p:pic>
      <p:pic>
        <p:nvPicPr>
          <p:cNvPr id="15" name="Picture 14">
            <a:extLst>
              <a:ext uri="{FF2B5EF4-FFF2-40B4-BE49-F238E27FC236}">
                <a16:creationId xmlns:a16="http://schemas.microsoft.com/office/drawing/2014/main" id="{0980EB42-6359-42D2-B90C-CF8B673B0009}"/>
              </a:ext>
            </a:extLst>
          </p:cNvPr>
          <p:cNvPicPr>
            <a:picLocks noChangeAspect="1"/>
          </p:cNvPicPr>
          <p:nvPr userDrawn="1"/>
        </p:nvPicPr>
        <p:blipFill>
          <a:blip r:embed="rId3"/>
          <a:stretch>
            <a:fillRect/>
          </a:stretch>
        </p:blipFill>
        <p:spPr>
          <a:xfrm rot="13500000">
            <a:off x="3700156" y="2889296"/>
            <a:ext cx="1768534" cy="892232"/>
          </a:xfrm>
          <a:prstGeom prst="rect">
            <a:avLst/>
          </a:prstGeom>
        </p:spPr>
      </p:pic>
      <p:pic>
        <p:nvPicPr>
          <p:cNvPr id="16" name="Picture 15">
            <a:extLst>
              <a:ext uri="{FF2B5EF4-FFF2-40B4-BE49-F238E27FC236}">
                <a16:creationId xmlns:a16="http://schemas.microsoft.com/office/drawing/2014/main" id="{3B64E9EF-3D5C-4F2B-A5FA-E52703CDF8FF}"/>
              </a:ext>
            </a:extLst>
          </p:cNvPr>
          <p:cNvPicPr>
            <a:picLocks noChangeAspect="1"/>
          </p:cNvPicPr>
          <p:nvPr userDrawn="1"/>
        </p:nvPicPr>
        <p:blipFill>
          <a:blip r:embed="rId3"/>
          <a:stretch>
            <a:fillRect/>
          </a:stretch>
        </p:blipFill>
        <p:spPr>
          <a:xfrm>
            <a:off x="1495042" y="2443180"/>
            <a:ext cx="1768534" cy="892232"/>
          </a:xfrm>
          <a:prstGeom prst="rect">
            <a:avLst/>
          </a:prstGeom>
        </p:spPr>
      </p:pic>
      <p:sp>
        <p:nvSpPr>
          <p:cNvPr id="18" name="Text Placeholder 17">
            <a:extLst>
              <a:ext uri="{FF2B5EF4-FFF2-40B4-BE49-F238E27FC236}">
                <a16:creationId xmlns:a16="http://schemas.microsoft.com/office/drawing/2014/main" id="{CBC203AD-4CF0-4CBB-9781-168246A09586}"/>
              </a:ext>
            </a:extLst>
          </p:cNvPr>
          <p:cNvSpPr>
            <a:spLocks noGrp="1"/>
          </p:cNvSpPr>
          <p:nvPr>
            <p:ph type="body" sz="quarter" idx="12" hasCustomPrompt="1"/>
          </p:nvPr>
        </p:nvSpPr>
        <p:spPr>
          <a:xfrm>
            <a:off x="1989146" y="2425647"/>
            <a:ext cx="863600" cy="1177925"/>
          </a:xfrm>
        </p:spPr>
        <p:txBody>
          <a:bodyPr>
            <a:noAutofit/>
          </a:bodyPr>
          <a:lstStyle>
            <a:lvl1pPr marL="0" indent="0" algn="ctr">
              <a:buNone/>
              <a:defRPr sz="9600" b="1">
                <a:solidFill>
                  <a:srgbClr val="2B1ED9"/>
                </a:solidFill>
              </a:defRPr>
            </a:lvl1pPr>
          </a:lstStyle>
          <a:p>
            <a:pPr lvl="0"/>
            <a:r>
              <a:rPr lang="en-US" b="1" dirty="0"/>
              <a:t>9</a:t>
            </a:r>
            <a:endParaRPr lang="en-US" dirty="0"/>
          </a:p>
        </p:txBody>
      </p:sp>
      <p:sp>
        <p:nvSpPr>
          <p:cNvPr id="19" name="Text Placeholder 17">
            <a:extLst>
              <a:ext uri="{FF2B5EF4-FFF2-40B4-BE49-F238E27FC236}">
                <a16:creationId xmlns:a16="http://schemas.microsoft.com/office/drawing/2014/main" id="{5302AE9A-3BCF-4E29-B416-695983655ED6}"/>
              </a:ext>
            </a:extLst>
          </p:cNvPr>
          <p:cNvSpPr>
            <a:spLocks noGrp="1"/>
          </p:cNvSpPr>
          <p:nvPr>
            <p:ph type="body" sz="quarter" idx="13" hasCustomPrompt="1"/>
          </p:nvPr>
        </p:nvSpPr>
        <p:spPr>
          <a:xfrm>
            <a:off x="4113096" y="2427119"/>
            <a:ext cx="1528963" cy="1177925"/>
          </a:xfrm>
        </p:spPr>
        <p:txBody>
          <a:bodyPr>
            <a:noAutofit/>
          </a:bodyPr>
          <a:lstStyle>
            <a:lvl1pPr marL="0" indent="0" algn="ctr">
              <a:buNone/>
              <a:defRPr sz="9600" b="1">
                <a:solidFill>
                  <a:srgbClr val="2B1ED9"/>
                </a:solidFill>
              </a:defRPr>
            </a:lvl1pPr>
          </a:lstStyle>
          <a:p>
            <a:pPr lvl="0"/>
            <a:r>
              <a:rPr lang="en-US" b="1" dirty="0"/>
              <a:t>17</a:t>
            </a:r>
            <a:endParaRPr lang="en-US" dirty="0"/>
          </a:p>
        </p:txBody>
      </p:sp>
      <p:sp>
        <p:nvSpPr>
          <p:cNvPr id="20" name="Text Placeholder 17">
            <a:extLst>
              <a:ext uri="{FF2B5EF4-FFF2-40B4-BE49-F238E27FC236}">
                <a16:creationId xmlns:a16="http://schemas.microsoft.com/office/drawing/2014/main" id="{B51E6595-4710-47FE-BB4E-BAB1B935F96A}"/>
              </a:ext>
            </a:extLst>
          </p:cNvPr>
          <p:cNvSpPr>
            <a:spLocks noGrp="1"/>
          </p:cNvSpPr>
          <p:nvPr>
            <p:ph type="body" sz="quarter" idx="14" hasCustomPrompt="1"/>
          </p:nvPr>
        </p:nvSpPr>
        <p:spPr>
          <a:xfrm>
            <a:off x="6558630" y="2427119"/>
            <a:ext cx="1528963" cy="1177925"/>
          </a:xfrm>
        </p:spPr>
        <p:txBody>
          <a:bodyPr>
            <a:noAutofit/>
          </a:bodyPr>
          <a:lstStyle>
            <a:lvl1pPr marL="0" indent="0" algn="ctr">
              <a:buNone/>
              <a:defRPr sz="9600" b="1">
                <a:solidFill>
                  <a:srgbClr val="2B1ED9"/>
                </a:solidFill>
              </a:defRPr>
            </a:lvl1pPr>
          </a:lstStyle>
          <a:p>
            <a:pPr lvl="0"/>
            <a:r>
              <a:rPr lang="en-US" b="1" dirty="0"/>
              <a:t>36</a:t>
            </a:r>
            <a:endParaRPr lang="en-US" dirty="0"/>
          </a:p>
        </p:txBody>
      </p:sp>
      <p:sp>
        <p:nvSpPr>
          <p:cNvPr id="21" name="Text Placeholder 17">
            <a:extLst>
              <a:ext uri="{FF2B5EF4-FFF2-40B4-BE49-F238E27FC236}">
                <a16:creationId xmlns:a16="http://schemas.microsoft.com/office/drawing/2014/main" id="{3221B24B-D5B9-4375-9BB1-466C6C905B16}"/>
              </a:ext>
            </a:extLst>
          </p:cNvPr>
          <p:cNvSpPr>
            <a:spLocks noGrp="1"/>
          </p:cNvSpPr>
          <p:nvPr>
            <p:ph type="body" sz="quarter" idx="15" hasCustomPrompt="1"/>
          </p:nvPr>
        </p:nvSpPr>
        <p:spPr>
          <a:xfrm>
            <a:off x="9339254" y="2425646"/>
            <a:ext cx="863600" cy="1177925"/>
          </a:xfrm>
        </p:spPr>
        <p:txBody>
          <a:bodyPr>
            <a:noAutofit/>
          </a:bodyPr>
          <a:lstStyle>
            <a:lvl1pPr marL="0" indent="0" algn="ctr">
              <a:buNone/>
              <a:defRPr sz="9600" b="1">
                <a:solidFill>
                  <a:srgbClr val="2B1ED9"/>
                </a:solidFill>
              </a:defRPr>
            </a:lvl1pPr>
          </a:lstStyle>
          <a:p>
            <a:pPr lvl="0"/>
            <a:r>
              <a:rPr lang="en-US" b="1" dirty="0"/>
              <a:t>2</a:t>
            </a:r>
            <a:endParaRPr lang="en-US" dirty="0"/>
          </a:p>
        </p:txBody>
      </p:sp>
      <p:sp>
        <p:nvSpPr>
          <p:cNvPr id="25" name="Text Placeholder 24">
            <a:extLst>
              <a:ext uri="{FF2B5EF4-FFF2-40B4-BE49-F238E27FC236}">
                <a16:creationId xmlns:a16="http://schemas.microsoft.com/office/drawing/2014/main" id="{0153AA34-B0FD-4DC0-8C6F-E09E10C7E1E8}"/>
              </a:ext>
            </a:extLst>
          </p:cNvPr>
          <p:cNvSpPr>
            <a:spLocks noGrp="1"/>
          </p:cNvSpPr>
          <p:nvPr>
            <p:ph type="body" sz="quarter" idx="16" hasCustomPrompt="1"/>
          </p:nvPr>
        </p:nvSpPr>
        <p:spPr>
          <a:xfrm>
            <a:off x="1486659" y="3653595"/>
            <a:ext cx="1881187" cy="541337"/>
          </a:xfrm>
        </p:spPr>
        <p:txBody>
          <a:bodyPr>
            <a:normAutofit/>
          </a:bodyPr>
          <a:lstStyle>
            <a:lvl1pPr marL="0" indent="0" algn="ctr">
              <a:buNone/>
              <a:defRPr sz="1200" b="1">
                <a:solidFill>
                  <a:srgbClr val="6D809C"/>
                </a:solidFill>
              </a:defRPr>
            </a:lvl1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endParaRPr lang="en-US" dirty="0"/>
          </a:p>
        </p:txBody>
      </p:sp>
      <p:sp>
        <p:nvSpPr>
          <p:cNvPr id="26" name="Text Placeholder 24">
            <a:extLst>
              <a:ext uri="{FF2B5EF4-FFF2-40B4-BE49-F238E27FC236}">
                <a16:creationId xmlns:a16="http://schemas.microsoft.com/office/drawing/2014/main" id="{DE1256B8-04E3-4A74-AE71-1905ED27CE88}"/>
              </a:ext>
            </a:extLst>
          </p:cNvPr>
          <p:cNvSpPr>
            <a:spLocks noGrp="1"/>
          </p:cNvSpPr>
          <p:nvPr>
            <p:ph type="body" sz="quarter" idx="17" hasCustomPrompt="1"/>
          </p:nvPr>
        </p:nvSpPr>
        <p:spPr>
          <a:xfrm>
            <a:off x="3940880" y="3653595"/>
            <a:ext cx="1881187" cy="541337"/>
          </a:xfrm>
        </p:spPr>
        <p:txBody>
          <a:bodyPr>
            <a:normAutofit/>
          </a:bodyPr>
          <a:lstStyle>
            <a:lvl1pPr marL="0" indent="0" algn="ctr">
              <a:buNone/>
              <a:defRPr sz="1200" b="1">
                <a:solidFill>
                  <a:srgbClr val="6D809C"/>
                </a:solidFill>
              </a:defRPr>
            </a:lvl1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endParaRPr lang="en-US" dirty="0"/>
          </a:p>
        </p:txBody>
      </p:sp>
      <p:sp>
        <p:nvSpPr>
          <p:cNvPr id="27" name="Text Placeholder 24">
            <a:extLst>
              <a:ext uri="{FF2B5EF4-FFF2-40B4-BE49-F238E27FC236}">
                <a16:creationId xmlns:a16="http://schemas.microsoft.com/office/drawing/2014/main" id="{5F62437E-3378-4A78-ADFB-F9EEFFAE16AD}"/>
              </a:ext>
            </a:extLst>
          </p:cNvPr>
          <p:cNvSpPr>
            <a:spLocks noGrp="1"/>
          </p:cNvSpPr>
          <p:nvPr>
            <p:ph type="body" sz="quarter" idx="18" hasCustomPrompt="1"/>
          </p:nvPr>
        </p:nvSpPr>
        <p:spPr>
          <a:xfrm>
            <a:off x="6382517" y="3653595"/>
            <a:ext cx="1881187" cy="541337"/>
          </a:xfrm>
        </p:spPr>
        <p:txBody>
          <a:bodyPr>
            <a:normAutofit/>
          </a:bodyPr>
          <a:lstStyle>
            <a:lvl1pPr marL="0" indent="0" algn="ctr">
              <a:buNone/>
              <a:defRPr sz="1200" b="1">
                <a:solidFill>
                  <a:srgbClr val="6D809C"/>
                </a:solidFill>
              </a:defRPr>
            </a:lvl1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endParaRPr lang="en-US" dirty="0"/>
          </a:p>
        </p:txBody>
      </p:sp>
      <p:sp>
        <p:nvSpPr>
          <p:cNvPr id="28" name="Text Placeholder 24">
            <a:extLst>
              <a:ext uri="{FF2B5EF4-FFF2-40B4-BE49-F238E27FC236}">
                <a16:creationId xmlns:a16="http://schemas.microsoft.com/office/drawing/2014/main" id="{1743FF1C-F0E0-4973-80B7-0617CED14018}"/>
              </a:ext>
            </a:extLst>
          </p:cNvPr>
          <p:cNvSpPr>
            <a:spLocks noGrp="1"/>
          </p:cNvSpPr>
          <p:nvPr>
            <p:ph type="body" sz="quarter" idx="19" hasCustomPrompt="1"/>
          </p:nvPr>
        </p:nvSpPr>
        <p:spPr>
          <a:xfrm>
            <a:off x="8824154" y="3653595"/>
            <a:ext cx="1881187" cy="541337"/>
          </a:xfrm>
        </p:spPr>
        <p:txBody>
          <a:bodyPr>
            <a:normAutofit/>
          </a:bodyPr>
          <a:lstStyle>
            <a:lvl1pPr marL="0" indent="0" algn="ctr">
              <a:buNone/>
              <a:defRPr sz="1200" b="1">
                <a:solidFill>
                  <a:srgbClr val="6D809C"/>
                </a:solidFill>
              </a:defRPr>
            </a:lvl1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endParaRPr lang="en-US" dirty="0"/>
          </a:p>
        </p:txBody>
      </p:sp>
      <p:pic>
        <p:nvPicPr>
          <p:cNvPr id="3" name="Picture 2">
            <a:extLst>
              <a:ext uri="{FF2B5EF4-FFF2-40B4-BE49-F238E27FC236}">
                <a16:creationId xmlns:a16="http://schemas.microsoft.com/office/drawing/2014/main" id="{9134F0B0-E1D6-2E97-B1FC-35E231E9467C}"/>
              </a:ext>
            </a:extLst>
          </p:cNvPr>
          <p:cNvPicPr>
            <a:picLocks noChangeAspect="1"/>
          </p:cNvPicPr>
          <p:nvPr userDrawn="1"/>
        </p:nvPicPr>
        <p:blipFill>
          <a:blip r:embed="rId4"/>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57362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7B843-236F-4701-AAA1-881D99B3B2A2}" type="slidenum">
              <a:rPr lang="en-US" smtClean="0"/>
              <a:t>‹#›</a:t>
            </a:fld>
            <a:endParaRPr lang="en-US"/>
          </a:p>
        </p:txBody>
      </p:sp>
      <p:sp>
        <p:nvSpPr>
          <p:cNvPr id="7" name="Date Placeholder 3">
            <a:extLst>
              <a:ext uri="{FF2B5EF4-FFF2-40B4-BE49-F238E27FC236}">
                <a16:creationId xmlns:a16="http://schemas.microsoft.com/office/drawing/2014/main" id="{B05A648A-E426-3749-871C-607C3BD1E405}"/>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4" name="Picture 3">
            <a:extLst>
              <a:ext uri="{FF2B5EF4-FFF2-40B4-BE49-F238E27FC236}">
                <a16:creationId xmlns:a16="http://schemas.microsoft.com/office/drawing/2014/main" id="{AEC01C51-8014-59B4-1F67-9272F162F0EE}"/>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128511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4358C2-B592-4E2D-A562-F3E67479FEFB}"/>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8" name="Text Placeholder 14">
            <a:extLst>
              <a:ext uri="{FF2B5EF4-FFF2-40B4-BE49-F238E27FC236}">
                <a16:creationId xmlns:a16="http://schemas.microsoft.com/office/drawing/2014/main" id="{C001CEEE-F0D0-4EA7-B149-A53185B0BFEB}"/>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Infographic</a:t>
            </a:r>
          </a:p>
        </p:txBody>
      </p:sp>
      <p:sp>
        <p:nvSpPr>
          <p:cNvPr id="9" name="Text Placeholder 11">
            <a:extLst>
              <a:ext uri="{FF2B5EF4-FFF2-40B4-BE49-F238E27FC236}">
                <a16:creationId xmlns:a16="http://schemas.microsoft.com/office/drawing/2014/main" id="{91252DC8-7098-4BCF-B826-610D2C6702BE}"/>
              </a:ext>
            </a:extLst>
          </p:cNvPr>
          <p:cNvSpPr>
            <a:spLocks noGrp="1"/>
          </p:cNvSpPr>
          <p:nvPr>
            <p:ph type="body" sz="quarter" idx="12" hasCustomPrompt="1"/>
          </p:nvPr>
        </p:nvSpPr>
        <p:spPr>
          <a:xfrm>
            <a:off x="5989159" y="1468526"/>
            <a:ext cx="6055151" cy="4594225"/>
          </a:xfrm>
        </p:spPr>
        <p:txBody>
          <a:bodyPr/>
          <a:lstStyle>
            <a:lvl1pPr>
              <a:defRPr sz="2400">
                <a:solidFill>
                  <a:schemeClr val="bg1">
                    <a:lumMod val="50000"/>
                  </a:schemeClr>
                </a:solidFill>
              </a:defRPr>
            </a:lvl1pPr>
            <a:lvl2pPr>
              <a:defRPr sz="20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stStyle>
          <a:p>
            <a:pPr lvl="0"/>
            <a:r>
              <a:rPr lang="en-US" dirty="0" err="1"/>
              <a:t>Veniam</a:t>
            </a:r>
            <a:r>
              <a:rPr lang="en-US" dirty="0"/>
              <a:t> </a:t>
            </a:r>
            <a:r>
              <a:rPr lang="en-US" dirty="0" err="1"/>
              <a:t>offendit</a:t>
            </a:r>
            <a:r>
              <a:rPr lang="en-US" dirty="0"/>
              <a:t> </a:t>
            </a:r>
            <a:r>
              <a:rPr lang="en-US" dirty="0" err="1"/>
              <a:t>ea</a:t>
            </a:r>
            <a:r>
              <a:rPr lang="en-US" dirty="0"/>
              <a:t> cum, stet </a:t>
            </a:r>
            <a:r>
              <a:rPr lang="en-US" dirty="0" err="1"/>
              <a:t>omnesque</a:t>
            </a:r>
            <a:r>
              <a:rPr lang="en-US" dirty="0"/>
              <a:t> </a:t>
            </a:r>
            <a:r>
              <a:rPr lang="en-US" dirty="0" err="1"/>
              <a:t>forensibus</a:t>
            </a:r>
            <a:r>
              <a:rPr lang="en-US" dirty="0"/>
              <a:t> ex sed.</a:t>
            </a:r>
          </a:p>
          <a:p>
            <a:pPr lvl="1"/>
            <a:r>
              <a:rPr lang="en-US" dirty="0"/>
              <a:t>Ex </a:t>
            </a:r>
            <a:r>
              <a:rPr lang="en-US" dirty="0" err="1"/>
              <a:t>legere</a:t>
            </a:r>
            <a:r>
              <a:rPr lang="en-US" dirty="0"/>
              <a:t> </a:t>
            </a:r>
            <a:r>
              <a:rPr lang="en-US" dirty="0" err="1"/>
              <a:t>alternum</a:t>
            </a:r>
            <a:r>
              <a:rPr lang="en-US" dirty="0"/>
              <a:t> </a:t>
            </a:r>
            <a:r>
              <a:rPr lang="en-US" dirty="0" err="1"/>
              <a:t>vulputate</a:t>
            </a:r>
            <a:r>
              <a:rPr lang="en-US" dirty="0"/>
              <a:t> </a:t>
            </a:r>
            <a:r>
              <a:rPr lang="en-US" dirty="0" err="1"/>
              <a:t>usu</a:t>
            </a:r>
            <a:r>
              <a:rPr lang="en-US" dirty="0"/>
              <a:t>, </a:t>
            </a:r>
            <a:r>
              <a:rPr lang="en-US" dirty="0" err="1"/>
              <a:t>nominavi</a:t>
            </a:r>
            <a:r>
              <a:rPr lang="en-US" dirty="0"/>
              <a:t> </a:t>
            </a:r>
            <a:r>
              <a:rPr lang="en-US" dirty="0" err="1"/>
              <a:t>princepes</a:t>
            </a:r>
            <a:r>
              <a:rPr lang="en-US" dirty="0"/>
              <a:t> cu sea.</a:t>
            </a:r>
          </a:p>
          <a:p>
            <a:pPr lvl="2"/>
            <a:r>
              <a:rPr lang="en-US" dirty="0" err="1"/>
              <a:t>Nonumy</a:t>
            </a:r>
            <a:r>
              <a:rPr lang="en-US" dirty="0"/>
              <a:t> </a:t>
            </a:r>
            <a:r>
              <a:rPr lang="en-US" dirty="0" err="1"/>
              <a:t>vulputate</a:t>
            </a:r>
            <a:r>
              <a:rPr lang="en-US" dirty="0"/>
              <a:t> </a:t>
            </a:r>
            <a:r>
              <a:rPr lang="en-US" dirty="0" err="1"/>
              <a:t>elaboratet</a:t>
            </a:r>
            <a:r>
              <a:rPr lang="en-US" dirty="0"/>
              <a:t> et pro, lorem option has id.</a:t>
            </a:r>
          </a:p>
          <a:p>
            <a:pPr lvl="3"/>
            <a:r>
              <a:rPr lang="en-US" dirty="0"/>
              <a:t>Sit in </a:t>
            </a:r>
            <a:r>
              <a:rPr lang="en-US" dirty="0" err="1"/>
              <a:t>movet</a:t>
            </a:r>
            <a:r>
              <a:rPr lang="en-US" dirty="0"/>
              <a:t> </a:t>
            </a:r>
            <a:r>
              <a:rPr lang="en-US" dirty="0" err="1"/>
              <a:t>iriure</a:t>
            </a:r>
            <a:r>
              <a:rPr lang="en-US" dirty="0"/>
              <a:t> </a:t>
            </a:r>
            <a:r>
              <a:rPr lang="en-US" dirty="0" err="1"/>
              <a:t>mentitum</a:t>
            </a:r>
            <a:r>
              <a:rPr lang="en-US" dirty="0"/>
              <a:t>, cum in </a:t>
            </a:r>
            <a:r>
              <a:rPr lang="en-US" dirty="0" err="1"/>
              <a:t>unum</a:t>
            </a:r>
            <a:r>
              <a:rPr lang="en-US" dirty="0"/>
              <a:t> </a:t>
            </a:r>
            <a:r>
              <a:rPr lang="en-US" dirty="0" err="1"/>
              <a:t>indoctum</a:t>
            </a:r>
            <a:r>
              <a:rPr lang="en-US" dirty="0"/>
              <a:t> </a:t>
            </a:r>
            <a:r>
              <a:rPr lang="en-US" dirty="0" err="1"/>
              <a:t>urbanitas</a:t>
            </a:r>
            <a:r>
              <a:rPr lang="en-US" dirty="0"/>
              <a:t>, at sed </a:t>
            </a:r>
            <a:r>
              <a:rPr lang="en-US" dirty="0" err="1"/>
              <a:t>assum</a:t>
            </a:r>
            <a:r>
              <a:rPr lang="en-US" dirty="0"/>
              <a:t> </a:t>
            </a:r>
            <a:r>
              <a:rPr lang="en-US" dirty="0" err="1"/>
              <a:t>paulo</a:t>
            </a:r>
            <a:r>
              <a:rPr lang="en-US" dirty="0"/>
              <a:t> commune.</a:t>
            </a:r>
          </a:p>
          <a:p>
            <a:pPr lvl="4"/>
            <a:r>
              <a:rPr lang="en-US" dirty="0" err="1"/>
              <a:t>Nibh</a:t>
            </a:r>
            <a:r>
              <a:rPr lang="en-US" dirty="0"/>
              <a:t> </a:t>
            </a:r>
            <a:r>
              <a:rPr lang="en-US" dirty="0" err="1"/>
              <a:t>adipiscing</a:t>
            </a:r>
            <a:r>
              <a:rPr lang="en-US" dirty="0"/>
              <a:t> cu sed, </a:t>
            </a:r>
            <a:r>
              <a:rPr lang="en-US" dirty="0" err="1"/>
              <a:t>suas</a:t>
            </a:r>
            <a:r>
              <a:rPr lang="en-US" dirty="0"/>
              <a:t> </a:t>
            </a:r>
            <a:r>
              <a:rPr lang="en-US" dirty="0" err="1"/>
              <a:t>docendi</a:t>
            </a:r>
            <a:r>
              <a:rPr lang="en-US" dirty="0"/>
              <a:t> </a:t>
            </a:r>
            <a:r>
              <a:rPr lang="en-US" dirty="0" err="1"/>
              <a:t>assueverit</a:t>
            </a:r>
            <a:r>
              <a:rPr lang="en-US" dirty="0"/>
              <a:t> </a:t>
            </a:r>
            <a:r>
              <a:rPr lang="en-US" dirty="0" err="1"/>
              <a:t>te</a:t>
            </a:r>
            <a:r>
              <a:rPr lang="en-US" dirty="0"/>
              <a:t> per.</a:t>
            </a:r>
          </a:p>
        </p:txBody>
      </p:sp>
      <p:sp>
        <p:nvSpPr>
          <p:cNvPr id="10" name="Chart Placeholder 12">
            <a:extLst>
              <a:ext uri="{FF2B5EF4-FFF2-40B4-BE49-F238E27FC236}">
                <a16:creationId xmlns:a16="http://schemas.microsoft.com/office/drawing/2014/main" id="{F55C8266-7965-46DD-8B9A-4627A7E90BEB}"/>
              </a:ext>
            </a:extLst>
          </p:cNvPr>
          <p:cNvSpPr>
            <a:spLocks noGrp="1"/>
          </p:cNvSpPr>
          <p:nvPr>
            <p:ph type="chart" sz="quarter" idx="13"/>
          </p:nvPr>
        </p:nvSpPr>
        <p:spPr>
          <a:xfrm>
            <a:off x="904167" y="1468525"/>
            <a:ext cx="4791678" cy="4594225"/>
          </a:xfrm>
        </p:spPr>
        <p:txBody>
          <a:bodyPr/>
          <a:lstStyle>
            <a:lvl1pPr marL="0" indent="0">
              <a:buNone/>
              <a:defRPr/>
            </a:lvl1pPr>
          </a:lstStyle>
          <a:p>
            <a:endParaRPr lang="en-US" dirty="0"/>
          </a:p>
        </p:txBody>
      </p:sp>
      <p:pic>
        <p:nvPicPr>
          <p:cNvPr id="3" name="Picture 2">
            <a:extLst>
              <a:ext uri="{FF2B5EF4-FFF2-40B4-BE49-F238E27FC236}">
                <a16:creationId xmlns:a16="http://schemas.microsoft.com/office/drawing/2014/main" id="{1E91907C-0F2B-56EA-B090-74FB2FA165BE}"/>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09999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C3B69-7864-4697-9C8A-4FD69E857EA1}"/>
              </a:ext>
            </a:extLst>
          </p:cNvPr>
          <p:cNvPicPr>
            <a:picLocks noChangeAspect="1"/>
          </p:cNvPicPr>
          <p:nvPr userDrawn="1"/>
        </p:nvPicPr>
        <p:blipFill>
          <a:blip r:embed="rId2"/>
          <a:stretch>
            <a:fillRect/>
          </a:stretch>
        </p:blipFill>
        <p:spPr>
          <a:xfrm>
            <a:off x="-798057" y="1117617"/>
            <a:ext cx="4951603" cy="51185"/>
          </a:xfrm>
          <a:prstGeom prst="rect">
            <a:avLst/>
          </a:prstGeom>
        </p:spPr>
      </p:pic>
      <p:sp>
        <p:nvSpPr>
          <p:cNvPr id="8" name="Text Placeholder 14">
            <a:extLst>
              <a:ext uri="{FF2B5EF4-FFF2-40B4-BE49-F238E27FC236}">
                <a16:creationId xmlns:a16="http://schemas.microsoft.com/office/drawing/2014/main" id="{356BB0DC-7DBB-496E-9B5E-59997C813777}"/>
              </a:ext>
            </a:extLst>
          </p:cNvPr>
          <p:cNvSpPr>
            <a:spLocks noGrp="1"/>
          </p:cNvSpPr>
          <p:nvPr>
            <p:ph type="body" sz="quarter" idx="11" hasCustomPrompt="1"/>
          </p:nvPr>
        </p:nvSpPr>
        <p:spPr>
          <a:xfrm>
            <a:off x="727436" y="427603"/>
            <a:ext cx="5261723" cy="877887"/>
          </a:xfrm>
        </p:spPr>
        <p:txBody>
          <a:bodyPr>
            <a:normAutofit/>
          </a:bodyPr>
          <a:lstStyle>
            <a:lvl1pPr marL="0" indent="0">
              <a:buNone/>
              <a:defRPr sz="2800" b="1" baseline="0">
                <a:solidFill>
                  <a:srgbClr val="143157"/>
                </a:solidFill>
                <a:latin typeface="+mj-lt"/>
              </a:defRPr>
            </a:lvl1pPr>
          </a:lstStyle>
          <a:p>
            <a:pPr lvl="0"/>
            <a:r>
              <a:rPr lang="en-US" dirty="0"/>
              <a:t>Table</a:t>
            </a:r>
          </a:p>
        </p:txBody>
      </p:sp>
      <p:sp>
        <p:nvSpPr>
          <p:cNvPr id="12" name="Table Placeholder 11">
            <a:extLst>
              <a:ext uri="{FF2B5EF4-FFF2-40B4-BE49-F238E27FC236}">
                <a16:creationId xmlns:a16="http://schemas.microsoft.com/office/drawing/2014/main" id="{60A5F568-05C1-44EE-B80A-C6EBC94317A6}"/>
              </a:ext>
            </a:extLst>
          </p:cNvPr>
          <p:cNvSpPr>
            <a:spLocks noGrp="1"/>
          </p:cNvSpPr>
          <p:nvPr>
            <p:ph type="tbl" sz="quarter" idx="12"/>
          </p:nvPr>
        </p:nvSpPr>
        <p:spPr>
          <a:xfrm>
            <a:off x="727075" y="1603375"/>
            <a:ext cx="7742238" cy="2743200"/>
          </a:xfrm>
        </p:spPr>
        <p:txBody>
          <a:bodyPr/>
          <a:lstStyle/>
          <a:p>
            <a:endParaRPr lang="en-US"/>
          </a:p>
        </p:txBody>
      </p:sp>
      <p:sp>
        <p:nvSpPr>
          <p:cNvPr id="14" name="Table Placeholder 13">
            <a:extLst>
              <a:ext uri="{FF2B5EF4-FFF2-40B4-BE49-F238E27FC236}">
                <a16:creationId xmlns:a16="http://schemas.microsoft.com/office/drawing/2014/main" id="{BD371443-8FD5-402D-A59F-252F390FFE2B}"/>
              </a:ext>
            </a:extLst>
          </p:cNvPr>
          <p:cNvSpPr>
            <a:spLocks noGrp="1"/>
          </p:cNvSpPr>
          <p:nvPr>
            <p:ph type="tbl" sz="quarter" idx="13"/>
          </p:nvPr>
        </p:nvSpPr>
        <p:spPr>
          <a:xfrm>
            <a:off x="727075" y="4602163"/>
            <a:ext cx="4130675" cy="1573212"/>
          </a:xfrm>
        </p:spPr>
        <p:txBody>
          <a:bodyPr/>
          <a:lstStyle/>
          <a:p>
            <a:endParaRPr lang="en-US"/>
          </a:p>
        </p:txBody>
      </p:sp>
      <p:pic>
        <p:nvPicPr>
          <p:cNvPr id="3" name="Picture 2">
            <a:extLst>
              <a:ext uri="{FF2B5EF4-FFF2-40B4-BE49-F238E27FC236}">
                <a16:creationId xmlns:a16="http://schemas.microsoft.com/office/drawing/2014/main" id="{67110924-9610-DA7A-4911-E4F3EF3574DC}"/>
              </a:ext>
            </a:extLst>
          </p:cNvPr>
          <p:cNvPicPr>
            <a:picLocks noChangeAspect="1"/>
          </p:cNvPicPr>
          <p:nvPr userDrawn="1"/>
        </p:nvPicPr>
        <p:blipFill>
          <a:blip r:embed="rId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94134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7B843-236F-4701-AAA1-881D99B3B2A2}" type="slidenum">
              <a:rPr lang="en-US" smtClean="0"/>
              <a:t>‹#›</a:t>
            </a:fld>
            <a:endParaRPr lang="en-US"/>
          </a:p>
        </p:txBody>
      </p:sp>
      <p:sp>
        <p:nvSpPr>
          <p:cNvPr id="8" name="Date Placeholder 3">
            <a:extLst>
              <a:ext uri="{FF2B5EF4-FFF2-40B4-BE49-F238E27FC236}">
                <a16:creationId xmlns:a16="http://schemas.microsoft.com/office/drawing/2014/main" id="{AF696386-06F3-6637-DB8B-3CB64114193F}"/>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5" name="Picture 4">
            <a:extLst>
              <a:ext uri="{FF2B5EF4-FFF2-40B4-BE49-F238E27FC236}">
                <a16:creationId xmlns:a16="http://schemas.microsoft.com/office/drawing/2014/main" id="{7230FCE1-0E16-A957-8CBC-E1BA2BD0DE09}"/>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421678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7B843-236F-4701-AAA1-881D99B3B2A2}" type="slidenum">
              <a:rPr lang="en-US" smtClean="0"/>
              <a:t>‹#›</a:t>
            </a:fld>
            <a:endParaRPr lang="en-US"/>
          </a:p>
        </p:txBody>
      </p:sp>
      <p:sp>
        <p:nvSpPr>
          <p:cNvPr id="10" name="Date Placeholder 3">
            <a:extLst>
              <a:ext uri="{FF2B5EF4-FFF2-40B4-BE49-F238E27FC236}">
                <a16:creationId xmlns:a16="http://schemas.microsoft.com/office/drawing/2014/main" id="{73554269-09C2-AC09-B2E2-A84DF2EE6939}"/>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7" name="Picture 6">
            <a:extLst>
              <a:ext uri="{FF2B5EF4-FFF2-40B4-BE49-F238E27FC236}">
                <a16:creationId xmlns:a16="http://schemas.microsoft.com/office/drawing/2014/main" id="{95129348-DBEE-E99A-8E82-4C42B9A17CEF}"/>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73984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7B843-236F-4701-AAA1-881D99B3B2A2}" type="slidenum">
              <a:rPr lang="en-US" smtClean="0"/>
              <a:t>‹#›</a:t>
            </a:fld>
            <a:endParaRPr lang="en-US"/>
          </a:p>
        </p:txBody>
      </p:sp>
      <p:sp>
        <p:nvSpPr>
          <p:cNvPr id="6" name="Date Placeholder 3">
            <a:extLst>
              <a:ext uri="{FF2B5EF4-FFF2-40B4-BE49-F238E27FC236}">
                <a16:creationId xmlns:a16="http://schemas.microsoft.com/office/drawing/2014/main" id="{2ECBC929-5BC3-535D-D7BD-F1F40D776E4D}"/>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3" name="Picture 2">
            <a:extLst>
              <a:ext uri="{FF2B5EF4-FFF2-40B4-BE49-F238E27FC236}">
                <a16:creationId xmlns:a16="http://schemas.microsoft.com/office/drawing/2014/main" id="{E83985FF-EF27-4588-D856-A881027FE11D}"/>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30673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7B843-236F-4701-AAA1-881D99B3B2A2}" type="slidenum">
              <a:rPr lang="en-US" smtClean="0"/>
              <a:t>‹#›</a:t>
            </a:fld>
            <a:endParaRPr lang="en-US"/>
          </a:p>
        </p:txBody>
      </p:sp>
      <p:sp>
        <p:nvSpPr>
          <p:cNvPr id="5" name="Date Placeholder 3">
            <a:extLst>
              <a:ext uri="{FF2B5EF4-FFF2-40B4-BE49-F238E27FC236}">
                <a16:creationId xmlns:a16="http://schemas.microsoft.com/office/drawing/2014/main" id="{2885AA46-224D-694B-B5D6-06BA7E3A83DA}"/>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2" name="Picture 1">
            <a:extLst>
              <a:ext uri="{FF2B5EF4-FFF2-40B4-BE49-F238E27FC236}">
                <a16:creationId xmlns:a16="http://schemas.microsoft.com/office/drawing/2014/main" id="{F471FC9E-75D1-5B0D-B5CE-059384916E9A}"/>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204621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7B843-236F-4701-AAA1-881D99B3B2A2}" type="slidenum">
              <a:rPr lang="en-US" smtClean="0"/>
              <a:t>‹#›</a:t>
            </a:fld>
            <a:endParaRPr lang="en-US"/>
          </a:p>
        </p:txBody>
      </p:sp>
      <p:sp>
        <p:nvSpPr>
          <p:cNvPr id="8" name="Date Placeholder 3">
            <a:extLst>
              <a:ext uri="{FF2B5EF4-FFF2-40B4-BE49-F238E27FC236}">
                <a16:creationId xmlns:a16="http://schemas.microsoft.com/office/drawing/2014/main" id="{A06BAC9F-D822-F662-AEAA-756F830AD333}"/>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5" name="Picture 4">
            <a:extLst>
              <a:ext uri="{FF2B5EF4-FFF2-40B4-BE49-F238E27FC236}">
                <a16:creationId xmlns:a16="http://schemas.microsoft.com/office/drawing/2014/main" id="{A0CB0D6E-B81E-923D-12F4-ADB94EF1BBBC}"/>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406081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7B843-236F-4701-AAA1-881D99B3B2A2}" type="slidenum">
              <a:rPr lang="en-US" smtClean="0"/>
              <a:t>‹#›</a:t>
            </a:fld>
            <a:endParaRPr lang="en-US"/>
          </a:p>
        </p:txBody>
      </p:sp>
      <p:sp>
        <p:nvSpPr>
          <p:cNvPr id="8" name="Date Placeholder 3">
            <a:extLst>
              <a:ext uri="{FF2B5EF4-FFF2-40B4-BE49-F238E27FC236}">
                <a16:creationId xmlns:a16="http://schemas.microsoft.com/office/drawing/2014/main" id="{F6EB5DF5-8E71-E275-5D50-950F8CE3D58C}"/>
              </a:ext>
            </a:extLst>
          </p:cNvPr>
          <p:cNvSpPr>
            <a:spLocks noGrp="1"/>
          </p:cNvSpPr>
          <p:nvPr>
            <p:ph type="dt" sz="half" idx="10"/>
          </p:nvPr>
        </p:nvSpPr>
        <p:spPr>
          <a:xfrm>
            <a:off x="1365336" y="6356350"/>
            <a:ext cx="2185416" cy="365125"/>
          </a:xfrm>
        </p:spPr>
        <p:txBody>
          <a:bodyPr/>
          <a:lstStyle/>
          <a:p>
            <a:fld id="{3993C2F9-C76C-46A3-A50B-306605AB8B18}" type="datetimeFigureOut">
              <a:rPr lang="en-US" smtClean="0"/>
              <a:t>1/21/2024</a:t>
            </a:fld>
            <a:endParaRPr lang="en-US"/>
          </a:p>
        </p:txBody>
      </p:sp>
      <p:pic>
        <p:nvPicPr>
          <p:cNvPr id="5" name="Picture 4">
            <a:extLst>
              <a:ext uri="{FF2B5EF4-FFF2-40B4-BE49-F238E27FC236}">
                <a16:creationId xmlns:a16="http://schemas.microsoft.com/office/drawing/2014/main" id="{CC47B566-315B-9C4E-43C9-202BEA25E1EA}"/>
              </a:ext>
            </a:extLst>
          </p:cNvPr>
          <p:cNvPicPr>
            <a:picLocks noChangeAspect="1"/>
          </p:cNvPicPr>
          <p:nvPr userDrawn="1"/>
        </p:nvPicPr>
        <p:blipFill>
          <a:blip r:embed="rId2"/>
          <a:stretch>
            <a:fillRect/>
          </a:stretch>
        </p:blipFill>
        <p:spPr>
          <a:xfrm>
            <a:off x="155275" y="6108951"/>
            <a:ext cx="752861" cy="593601"/>
          </a:xfrm>
          <a:prstGeom prst="rect">
            <a:avLst/>
          </a:prstGeom>
        </p:spPr>
      </p:pic>
    </p:spTree>
    <p:extLst>
      <p:ext uri="{BB962C8B-B14F-4D97-AF65-F5344CB8AC3E}">
        <p14:creationId xmlns:p14="http://schemas.microsoft.com/office/powerpoint/2010/main" val="389854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18541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3C2F9-C76C-46A3-A50B-306605AB8B18}"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7B843-236F-4701-AAA1-881D99B3B2A2}" type="slidenum">
              <a:rPr lang="en-US" smtClean="0"/>
              <a:t>‹#›</a:t>
            </a:fld>
            <a:endParaRPr lang="en-US"/>
          </a:p>
        </p:txBody>
      </p:sp>
      <p:pic>
        <p:nvPicPr>
          <p:cNvPr id="7" name="Picture 6">
            <a:extLst>
              <a:ext uri="{FF2B5EF4-FFF2-40B4-BE49-F238E27FC236}">
                <a16:creationId xmlns:a16="http://schemas.microsoft.com/office/drawing/2014/main" id="{E2405450-1C96-5FBB-2CA7-EC1597D9397D}"/>
              </a:ext>
            </a:extLst>
          </p:cNvPr>
          <p:cNvPicPr>
            <a:picLocks noChangeAspect="1"/>
          </p:cNvPicPr>
          <p:nvPr userDrawn="1"/>
        </p:nvPicPr>
        <p:blipFill>
          <a:blip r:embed="rId33"/>
          <a:stretch>
            <a:fillRect/>
          </a:stretch>
        </p:blipFill>
        <p:spPr>
          <a:xfrm>
            <a:off x="155275" y="6108951"/>
            <a:ext cx="752861" cy="593601"/>
          </a:xfrm>
          <a:prstGeom prst="rect">
            <a:avLst/>
          </a:prstGeom>
        </p:spPr>
      </p:pic>
    </p:spTree>
    <p:extLst>
      <p:ext uri="{BB962C8B-B14F-4D97-AF65-F5344CB8AC3E}">
        <p14:creationId xmlns:p14="http://schemas.microsoft.com/office/powerpoint/2010/main" val="17035455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4" r:id="rId12"/>
    <p:sldLayoutId id="2147483665" r:id="rId13"/>
    <p:sldLayoutId id="2147483666" r:id="rId14"/>
    <p:sldLayoutId id="2147483650" r:id="rId15"/>
    <p:sldLayoutId id="2147483651" r:id="rId16"/>
    <p:sldLayoutId id="2147483652" r:id="rId17"/>
    <p:sldLayoutId id="2147483707" r:id="rId18"/>
    <p:sldLayoutId id="2147483708" r:id="rId19"/>
    <p:sldLayoutId id="2147483706" r:id="rId20"/>
    <p:sldLayoutId id="2147483709" r:id="rId21"/>
    <p:sldLayoutId id="2147483653" r:id="rId22"/>
    <p:sldLayoutId id="2147483654" r:id="rId23"/>
    <p:sldLayoutId id="2147483655" r:id="rId24"/>
    <p:sldLayoutId id="2147483656" r:id="rId25"/>
    <p:sldLayoutId id="2147483657" r:id="rId26"/>
    <p:sldLayoutId id="2147483658" r:id="rId27"/>
    <p:sldLayoutId id="2147483659" r:id="rId28"/>
    <p:sldLayoutId id="2147483660" r:id="rId29"/>
    <p:sldLayoutId id="2147483661" r:id="rId30"/>
    <p:sldLayoutId id="2147483662"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1.odu.edu/about/policiesandprocedures/university/5000/52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ergy.gov/management/department-energy-interim-conflict-interest-policy-requirements-financial-assistance" TargetMode="External"/><Relationship Id="rId2" Type="http://schemas.openxmlformats.org/officeDocument/2006/relationships/hyperlink" Target="https://grants.nih.gov/grants/policy/coi/index.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F949EE-9E27-CA8F-87F0-B3C8CFABB611}"/>
              </a:ext>
            </a:extLst>
          </p:cNvPr>
          <p:cNvSpPr>
            <a:spLocks noGrp="1"/>
          </p:cNvSpPr>
          <p:nvPr>
            <p:ph type="body" sz="quarter" idx="10"/>
          </p:nvPr>
        </p:nvSpPr>
        <p:spPr>
          <a:xfrm>
            <a:off x="1003852" y="2645886"/>
            <a:ext cx="10267121" cy="631340"/>
          </a:xfrm>
        </p:spPr>
        <p:txBody>
          <a:bodyPr/>
          <a:lstStyle/>
          <a:p>
            <a:r>
              <a:rPr lang="en-US" sz="4400" dirty="0"/>
              <a:t>Conflict of Interest Reporting</a:t>
            </a:r>
          </a:p>
        </p:txBody>
      </p:sp>
      <p:sp>
        <p:nvSpPr>
          <p:cNvPr id="5" name="Text Placeholder 4">
            <a:extLst>
              <a:ext uri="{FF2B5EF4-FFF2-40B4-BE49-F238E27FC236}">
                <a16:creationId xmlns:a16="http://schemas.microsoft.com/office/drawing/2014/main" id="{24AA0EC1-659B-ADC9-2684-1C790EE96C08}"/>
              </a:ext>
            </a:extLst>
          </p:cNvPr>
          <p:cNvSpPr>
            <a:spLocks noGrp="1"/>
          </p:cNvSpPr>
          <p:nvPr>
            <p:ph type="body" sz="quarter" idx="11"/>
          </p:nvPr>
        </p:nvSpPr>
        <p:spPr/>
        <p:txBody>
          <a:bodyPr>
            <a:normAutofit/>
          </a:bodyPr>
          <a:lstStyle/>
          <a:p>
            <a:r>
              <a:rPr lang="en-US" dirty="0"/>
              <a:t>January 16, 2024</a:t>
            </a:r>
          </a:p>
        </p:txBody>
      </p:sp>
    </p:spTree>
    <p:extLst>
      <p:ext uri="{BB962C8B-B14F-4D97-AF65-F5344CB8AC3E}">
        <p14:creationId xmlns:p14="http://schemas.microsoft.com/office/powerpoint/2010/main" val="33650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4"/>
            <a:ext cx="10515600" cy="4522571"/>
          </a:xfrm>
        </p:spPr>
        <p:txBody>
          <a:bodyPr>
            <a:normAutofit lnSpcReduction="10000"/>
          </a:bodyPr>
          <a:lstStyle/>
          <a:p>
            <a:pPr marL="0" indent="0" algn="ctr">
              <a:buClr>
                <a:schemeClr val="accent2">
                  <a:lumMod val="75000"/>
                </a:schemeClr>
              </a:buClr>
              <a:buNone/>
            </a:pPr>
            <a: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t>National Science Foundation</a:t>
            </a:r>
          </a:p>
          <a:p>
            <a:pPr marL="0" indent="0">
              <a:buClr>
                <a:schemeClr val="accent2">
                  <a:lumMod val="75000"/>
                </a:schemeClr>
              </a:buClr>
              <a:buNone/>
            </a:pPr>
            <a:r>
              <a:rPr lang="en-US" sz="2100" dirty="0">
                <a:solidFill>
                  <a:srgbClr val="03244D"/>
                </a:solidFill>
                <a:latin typeface="Century Gothic" panose="020B0502020202020204" pitchFamily="34" charset="0"/>
              </a:rPr>
              <a:t>“NSF requires each grantee organization employing more than fifty persons to maintain an appropriate </a:t>
            </a:r>
            <a:r>
              <a:rPr lang="en-US" sz="2100" b="1" dirty="0">
                <a:solidFill>
                  <a:srgbClr val="03244D"/>
                </a:solidFill>
                <a:latin typeface="Century Gothic" panose="020B0502020202020204" pitchFamily="34" charset="0"/>
              </a:rPr>
              <a:t>written and enforced policy </a:t>
            </a:r>
            <a:r>
              <a:rPr lang="en-US" sz="2100" dirty="0">
                <a:solidFill>
                  <a:srgbClr val="03244D"/>
                </a:solidFill>
                <a:latin typeface="Century Gothic" panose="020B0502020202020204" pitchFamily="34" charset="0"/>
              </a:rPr>
              <a:t>on conflict of interest and that all conflicts of interest for each award </a:t>
            </a:r>
            <a:r>
              <a:rPr lang="en-US" sz="2100" b="1" dirty="0">
                <a:solidFill>
                  <a:srgbClr val="03244D"/>
                </a:solidFill>
                <a:latin typeface="Century Gothic" panose="020B0502020202020204" pitchFamily="34" charset="0"/>
              </a:rPr>
              <a:t>be managed, reduced or eliminated prior to the expenditure of the award funds</a:t>
            </a:r>
            <a:r>
              <a:rPr lang="en-US" sz="2100" dirty="0">
                <a:solidFill>
                  <a:srgbClr val="03244D"/>
                </a:solidFill>
                <a:latin typeface="Century Gothic" panose="020B0502020202020204" pitchFamily="34" charset="0"/>
              </a:rPr>
              <a:t>. If the organization carries out agency-funded research through subrecipients or collaborators, the organization must take reasonable steps …</a:t>
            </a:r>
          </a:p>
          <a:p>
            <a:pPr marL="0" indent="0">
              <a:buClr>
                <a:schemeClr val="accent2">
                  <a:lumMod val="75000"/>
                </a:schemeClr>
              </a:buClr>
              <a:buNone/>
            </a:pPr>
            <a:endParaRPr lang="en-US" sz="2100" dirty="0">
              <a:solidFill>
                <a:srgbClr val="03244D"/>
              </a:solidFill>
              <a:latin typeface="Century Gothic" panose="020B0502020202020204" pitchFamily="34" charset="0"/>
            </a:endParaRPr>
          </a:p>
          <a:p>
            <a:pPr marL="0" indent="0">
              <a:buClr>
                <a:schemeClr val="accent2">
                  <a:lumMod val="75000"/>
                </a:schemeClr>
              </a:buClr>
              <a:buNone/>
            </a:pPr>
            <a:r>
              <a:rPr lang="en-US" sz="2100" dirty="0">
                <a:solidFill>
                  <a:srgbClr val="03244D"/>
                </a:solidFill>
                <a:latin typeface="Century Gothic" panose="020B0502020202020204" pitchFamily="34" charset="0"/>
              </a:rPr>
              <a:t>…must ensure that investigators have provided all required financial disclosures </a:t>
            </a:r>
            <a:r>
              <a:rPr lang="en-US" sz="2100" b="1" dirty="0">
                <a:solidFill>
                  <a:srgbClr val="03244D"/>
                </a:solidFill>
                <a:latin typeface="Century Gothic" panose="020B0502020202020204" pitchFamily="34" charset="0"/>
              </a:rPr>
              <a:t>at the time the proposal </a:t>
            </a:r>
            <a:r>
              <a:rPr lang="en-US" sz="2100" dirty="0">
                <a:solidFill>
                  <a:srgbClr val="03244D"/>
                </a:solidFill>
                <a:latin typeface="Century Gothic" panose="020B0502020202020204" pitchFamily="34" charset="0"/>
              </a:rPr>
              <a:t>is submitted to NSF. It must also require that those financial disclosures are </a:t>
            </a:r>
            <a:r>
              <a:rPr lang="en-US" sz="2100" b="1" dirty="0">
                <a:solidFill>
                  <a:srgbClr val="03244D"/>
                </a:solidFill>
                <a:latin typeface="Century Gothic" panose="020B0502020202020204" pitchFamily="34" charset="0"/>
              </a:rPr>
              <a:t>updated</a:t>
            </a:r>
            <a:r>
              <a:rPr lang="en-US" sz="2100" dirty="0">
                <a:solidFill>
                  <a:srgbClr val="03244D"/>
                </a:solidFill>
                <a:latin typeface="Century Gothic" panose="020B0502020202020204" pitchFamily="34" charset="0"/>
              </a:rPr>
              <a:t> during the period of the award, either on an annual basis, or as new reportable significant financial interests are obtained.”  – </a:t>
            </a:r>
            <a:r>
              <a:rPr lang="en-US" sz="2100" i="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NSF Regulations (June 2020)</a:t>
            </a:r>
            <a:r>
              <a:rPr lang="en-US" sz="2100" dirty="0">
                <a:solidFill>
                  <a:srgbClr val="03244D"/>
                </a:solidFill>
                <a:latin typeface="Century Gothic" panose="020B0502020202020204" pitchFamily="34" charset="0"/>
              </a:rPr>
              <a:t> </a:t>
            </a:r>
          </a:p>
          <a:p>
            <a:pPr marL="0" indent="0">
              <a:buClr>
                <a:schemeClr val="accent2">
                  <a:lumMod val="75000"/>
                </a:schemeClr>
              </a:buClr>
              <a:buNone/>
            </a:pPr>
            <a:r>
              <a:rPr lang="en-US" sz="1400" i="1" dirty="0">
                <a:solidFill>
                  <a:srgbClr val="03244D"/>
                </a:solidFill>
                <a:latin typeface="Century Gothic" panose="020B0502020202020204" pitchFamily="34" charset="0"/>
              </a:rPr>
              <a:t>https://www.nsf.gov/pubs/policydocs/pappg20_1/pappg_9.jsp</a:t>
            </a:r>
            <a:endParaRPr lang="en-US" sz="2100" i="1"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Who</a:t>
            </a:r>
            <a:r>
              <a:rPr lang="en-US" sz="2800" b="1" dirty="0">
                <a:solidFill>
                  <a:srgbClr val="DD550C"/>
                </a:solidFill>
                <a:latin typeface="Century Gothic" panose="020B0502020202020204" pitchFamily="34" charset="0"/>
              </a:rPr>
              <a:t> Else Cares?</a:t>
            </a:r>
          </a:p>
        </p:txBody>
      </p:sp>
      <p:sp>
        <p:nvSpPr>
          <p:cNvPr id="2" name="TextBox 1">
            <a:extLst>
              <a:ext uri="{FF2B5EF4-FFF2-40B4-BE49-F238E27FC236}">
                <a16:creationId xmlns:a16="http://schemas.microsoft.com/office/drawing/2014/main" id="{004426D1-1692-8BDE-60F0-771320234895}"/>
              </a:ext>
            </a:extLst>
          </p:cNvPr>
          <p:cNvSpPr txBox="1"/>
          <p:nvPr/>
        </p:nvSpPr>
        <p:spPr>
          <a:xfrm>
            <a:off x="7843682" y="5863421"/>
            <a:ext cx="3962400" cy="954107"/>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Disclosure &amp; Manage or Mitigate</a:t>
            </a:r>
          </a:p>
        </p:txBody>
      </p:sp>
    </p:spTree>
    <p:extLst>
      <p:ext uri="{BB962C8B-B14F-4D97-AF65-F5344CB8AC3E}">
        <p14:creationId xmlns:p14="http://schemas.microsoft.com/office/powerpoint/2010/main" val="108515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518122"/>
            <a:ext cx="10515600" cy="4091683"/>
          </a:xfrm>
        </p:spPr>
        <p:txBody>
          <a:bodyPr>
            <a:normAutofit/>
          </a:bodyPr>
          <a:lstStyle/>
          <a:p>
            <a:pPr>
              <a:buClr>
                <a:schemeClr val="accent2">
                  <a:lumMod val="75000"/>
                </a:schemeClr>
              </a:buClr>
              <a:buFont typeface="Wingdings" panose="05000000000000000000" pitchFamily="2" charset="2"/>
              <a:buChar char="Ø"/>
            </a:pPr>
            <a:r>
              <a:rPr lang="en-US" sz="2100" b="1" dirty="0">
                <a:solidFill>
                  <a:srgbClr val="03244D"/>
                </a:solidFill>
                <a:latin typeface="Century Gothic" panose="020B0502020202020204" pitchFamily="34" charset="0"/>
              </a:rPr>
              <a:t>Investigators » </a:t>
            </a:r>
            <a:r>
              <a:rPr lang="en-US" sz="2100" dirty="0">
                <a:solidFill>
                  <a:srgbClr val="03244D"/>
                </a:solidFill>
                <a:latin typeface="Century Gothic" panose="020B0502020202020204" pitchFamily="34" charset="0"/>
              </a:rPr>
              <a:t>Principal Investigator (PI), Co-Principal Investigators (Co-PIs), and any other Key Personnel, regardless of title or position, who is </a:t>
            </a:r>
            <a:r>
              <a:rPr lang="en-US" sz="2100" b="1" dirty="0">
                <a:solidFill>
                  <a:srgbClr val="03244D"/>
                </a:solidFill>
                <a:latin typeface="Century Gothic" panose="020B0502020202020204" pitchFamily="34" charset="0"/>
              </a:rPr>
              <a:t>responsible for the design, conduct, or reporting of research or sponsored project activities </a:t>
            </a:r>
            <a:r>
              <a:rPr lang="en-US" sz="2100" dirty="0">
                <a:solidFill>
                  <a:srgbClr val="03244D"/>
                </a:solidFill>
                <a:latin typeface="Century Gothic" panose="020B0502020202020204" pitchFamily="34" charset="0"/>
              </a:rPr>
              <a:t>conducted under the auspices of the University/ODU Research Foundation, which may include collaborators or consultants.</a:t>
            </a:r>
            <a:br>
              <a:rPr lang="en-US" sz="2100" dirty="0">
                <a:solidFill>
                  <a:srgbClr val="03244D"/>
                </a:solidFill>
                <a:latin typeface="Century Gothic" panose="020B0502020202020204" pitchFamily="34" charset="0"/>
              </a:rPr>
            </a:br>
            <a:endParaRPr lang="en-US" sz="2100" dirty="0">
              <a:solidFill>
                <a:srgbClr val="03244D"/>
              </a:solidFill>
              <a:latin typeface="Century Gothic" panose="020B0502020202020204" pitchFamily="34" charset="0"/>
            </a:endParaRPr>
          </a:p>
          <a:p>
            <a:pPr lvl="1">
              <a:buClr>
                <a:schemeClr val="accent2">
                  <a:lumMod val="75000"/>
                </a:schemeClr>
              </a:buClr>
            </a:pPr>
            <a:r>
              <a:rPr lang="en-US" sz="1700" dirty="0">
                <a:solidFill>
                  <a:srgbClr val="03244D"/>
                </a:solidFill>
                <a:latin typeface="Century Gothic" panose="020B0502020202020204" pitchFamily="34" charset="0"/>
              </a:rPr>
              <a:t>PI has ultimate responsibility for the conduct of a research project.</a:t>
            </a:r>
          </a:p>
          <a:p>
            <a:pPr lvl="1">
              <a:buClr>
                <a:schemeClr val="accent2">
                  <a:lumMod val="75000"/>
                </a:schemeClr>
              </a:buClr>
            </a:pPr>
            <a:r>
              <a:rPr lang="en-US" sz="1700" dirty="0">
                <a:solidFill>
                  <a:srgbClr val="03244D"/>
                </a:solidFill>
                <a:latin typeface="Century Gothic" panose="020B0502020202020204" pitchFamily="34" charset="0"/>
              </a:rPr>
              <a:t>Co-PI is also obligated to ensure the project is conducted in compliance with applicable laws and regulations and institutional policy governing the conduct of sponsored research.  </a:t>
            </a:r>
          </a:p>
          <a:p>
            <a:pPr lvl="1">
              <a:buClr>
                <a:schemeClr val="accent2">
                  <a:lumMod val="75000"/>
                </a:schemeClr>
              </a:buClr>
            </a:pPr>
            <a:r>
              <a:rPr lang="en-US" sz="1700" dirty="0">
                <a:solidFill>
                  <a:srgbClr val="03244D"/>
                </a:solidFill>
                <a:latin typeface="Century Gothic" panose="020B0502020202020204" pitchFamily="34" charset="0"/>
              </a:rPr>
              <a:t>The PI determines who is an Investigator on a project.</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954107"/>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Who Must Disclose and Take the Training</a:t>
            </a:r>
            <a:r>
              <a:rPr lang="en-US" sz="2800" b="1" dirty="0">
                <a:solidFill>
                  <a:srgbClr val="DD550C"/>
                </a:solidFill>
                <a:latin typeface="Century Gothic" panose="020B0502020202020204" pitchFamily="34" charset="0"/>
              </a:rPr>
              <a:t>?</a:t>
            </a:r>
          </a:p>
        </p:txBody>
      </p:sp>
      <p:sp>
        <p:nvSpPr>
          <p:cNvPr id="4" name="TextBox 3">
            <a:extLst>
              <a:ext uri="{FF2B5EF4-FFF2-40B4-BE49-F238E27FC236}">
                <a16:creationId xmlns:a16="http://schemas.microsoft.com/office/drawing/2014/main" id="{F6038FF3-F92F-2AF0-011E-253087469616}"/>
              </a:ext>
            </a:extLst>
          </p:cNvPr>
          <p:cNvSpPr txBox="1"/>
          <p:nvPr/>
        </p:nvSpPr>
        <p:spPr>
          <a:xfrm>
            <a:off x="1323702" y="5817255"/>
            <a:ext cx="9849395" cy="523220"/>
          </a:xfrm>
          <a:prstGeom prst="rect">
            <a:avLst/>
          </a:prstGeom>
          <a:noFill/>
        </p:spPr>
        <p:txBody>
          <a:bodyPr wrap="square" rtlCol="0">
            <a:spAutoFit/>
          </a:bodyPr>
          <a:lstStyle/>
          <a:p>
            <a:pPr algn="ctr"/>
            <a:r>
              <a:rPr lang="en-US" sz="2800" b="1" i="1" dirty="0">
                <a:solidFill>
                  <a:schemeClr val="accent2">
                    <a:lumMod val="75000"/>
                  </a:schemeClr>
                </a:solidFill>
                <a:latin typeface="Century Gothic" panose="020B0502020202020204" pitchFamily="34" charset="0"/>
              </a:rPr>
              <a:t>What is “design, conduct, or reporting of research?”</a:t>
            </a:r>
          </a:p>
        </p:txBody>
      </p:sp>
    </p:spTree>
    <p:extLst>
      <p:ext uri="{BB962C8B-B14F-4D97-AF65-F5344CB8AC3E}">
        <p14:creationId xmlns:p14="http://schemas.microsoft.com/office/powerpoint/2010/main" val="8656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203269"/>
            <a:ext cx="10515600" cy="4406537"/>
          </a:xfrm>
        </p:spPr>
        <p:txBody>
          <a:bodyPr>
            <a:normAutofit fontScale="77500" lnSpcReduction="20000"/>
          </a:bodyPr>
          <a:lstStyle/>
          <a:p>
            <a:pPr>
              <a:buClr>
                <a:schemeClr val="accent2">
                  <a:lumMod val="75000"/>
                </a:schemeClr>
              </a:buClr>
              <a:buFont typeface="Wingdings" panose="05000000000000000000" pitchFamily="2" charset="2"/>
              <a:buChar char="Ø"/>
            </a:pPr>
            <a:r>
              <a:rPr lang="en-US" sz="2100" b="1" dirty="0">
                <a:solidFill>
                  <a:srgbClr val="03244D"/>
                </a:solidFill>
                <a:latin typeface="Century Gothic" panose="020B0502020202020204" pitchFamily="34" charset="0"/>
              </a:rPr>
              <a:t>Research design </a:t>
            </a:r>
            <a:r>
              <a:rPr lang="en-US" sz="2100" dirty="0">
                <a:solidFill>
                  <a:srgbClr val="03244D"/>
                </a:solidFill>
                <a:latin typeface="Century Gothic" panose="020B0502020202020204" pitchFamily="34" charset="0"/>
              </a:rPr>
              <a:t>is the creation of the plan, the strategy, the methodology, the procedures, and the structure of conducting a research study. Anyone involved in creating, developing, or substantively contributing to those aspects of scientific research is subject to the regulations. Similarly, persons who materially influence the research questions pursued are subject to the regulations. </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r>
              <a:rPr lang="en-US" sz="2100" b="1" dirty="0">
                <a:solidFill>
                  <a:srgbClr val="03244D"/>
                </a:solidFill>
                <a:latin typeface="Century Gothic" panose="020B0502020202020204" pitchFamily="34" charset="0"/>
              </a:rPr>
              <a:t>Conduct of research </a:t>
            </a:r>
            <a:r>
              <a:rPr lang="en-US" sz="2100" dirty="0">
                <a:solidFill>
                  <a:srgbClr val="03244D"/>
                </a:solidFill>
                <a:latin typeface="Century Gothic" panose="020B0502020202020204" pitchFamily="34" charset="0"/>
              </a:rPr>
              <a:t>pertains to the direction, execution, or management of the study plan. It includes all aspects of carrying out a study, including subject recruitment, selection, enrollment, or retention; data or specimen collection, analysis or interpretation; maintenance of regulatory binders and other study documents; data and safety monitoring, study drug or device accountability, and management of study-related records. </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r>
              <a:rPr lang="en-US" sz="2100" b="1" dirty="0">
                <a:solidFill>
                  <a:srgbClr val="03244D"/>
                </a:solidFill>
                <a:latin typeface="Century Gothic" panose="020B0502020202020204" pitchFamily="34" charset="0"/>
              </a:rPr>
              <a:t>Reporting of research </a:t>
            </a:r>
            <a:r>
              <a:rPr lang="en-US" sz="2100" dirty="0">
                <a:solidFill>
                  <a:srgbClr val="03244D"/>
                </a:solidFill>
                <a:latin typeface="Century Gothic" panose="020B0502020202020204" pitchFamily="34" charset="0"/>
              </a:rPr>
              <a:t>includes the reporting and attribution of adverse events; the presenting of data/results; submitting information to the IRB (e.g., continuing review); completion of case report forms; and contributing to the presentation or publication of the research. </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It </a:t>
            </a:r>
            <a:r>
              <a:rPr lang="en-US" sz="2100" b="1" dirty="0">
                <a:solidFill>
                  <a:srgbClr val="03244D"/>
                </a:solidFill>
                <a:latin typeface="Century Gothic" panose="020B0502020202020204" pitchFamily="34" charset="0"/>
              </a:rPr>
              <a:t>is impossible to detail every component </a:t>
            </a:r>
            <a:r>
              <a:rPr lang="en-US" sz="2100" dirty="0">
                <a:solidFill>
                  <a:srgbClr val="03244D"/>
                </a:solidFill>
                <a:latin typeface="Century Gothic" panose="020B0502020202020204" pitchFamily="34" charset="0"/>
              </a:rPr>
              <a:t>of what constitutes design, conduct, or reporting of research.</a:t>
            </a:r>
          </a:p>
          <a:p>
            <a:pPr lvl="1">
              <a:buClr>
                <a:schemeClr val="accent2">
                  <a:lumMod val="75000"/>
                </a:schemeClr>
              </a:buClr>
            </a:pPr>
            <a:r>
              <a:rPr lang="en-US" sz="1700" b="1" dirty="0">
                <a:solidFill>
                  <a:srgbClr val="03244D"/>
                </a:solidFill>
                <a:latin typeface="Century Gothic" panose="020B0502020202020204" pitchFamily="34" charset="0"/>
              </a:rPr>
              <a:t>Some interpretation by PIs will be needed. </a:t>
            </a:r>
          </a:p>
          <a:p>
            <a:pPr lvl="1">
              <a:buClr>
                <a:schemeClr val="accent2">
                  <a:lumMod val="75000"/>
                </a:schemeClr>
              </a:buClr>
            </a:pPr>
            <a:r>
              <a:rPr lang="en-US" sz="1700" dirty="0">
                <a:solidFill>
                  <a:srgbClr val="03244D"/>
                </a:solidFill>
                <a:latin typeface="Century Gothic" panose="020B0502020202020204" pitchFamily="34" charset="0"/>
              </a:rPr>
              <a:t>ODU expects all personnel to make </a:t>
            </a:r>
            <a:r>
              <a:rPr lang="en-US" sz="1700" b="1" dirty="0">
                <a:solidFill>
                  <a:srgbClr val="03244D"/>
                </a:solidFill>
                <a:latin typeface="Century Gothic" panose="020B0502020202020204" pitchFamily="34" charset="0"/>
              </a:rPr>
              <a:t>a good faith effort </a:t>
            </a:r>
            <a:r>
              <a:rPr lang="en-US" sz="1700" dirty="0">
                <a:solidFill>
                  <a:srgbClr val="03244D"/>
                </a:solidFill>
                <a:latin typeface="Century Gothic" panose="020B0502020202020204" pitchFamily="34" charset="0"/>
              </a:rPr>
              <a:t>to meet the spirit of the COI training and disclosure requirements and to seek guidance from the Office of the Research AVP for Compliance, as needed.</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1097280" y="1564015"/>
            <a:ext cx="9866811"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What is “design, conduct, or reporting of research?”</a:t>
            </a:r>
          </a:p>
        </p:txBody>
      </p:sp>
    </p:spTree>
    <p:extLst>
      <p:ext uri="{BB962C8B-B14F-4D97-AF65-F5344CB8AC3E}">
        <p14:creationId xmlns:p14="http://schemas.microsoft.com/office/powerpoint/2010/main" val="98964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673531"/>
            <a:ext cx="10515600" cy="3936275"/>
          </a:xfrm>
        </p:spPr>
        <p:txBody>
          <a:bodyPr>
            <a:normAutofit/>
          </a:bodyPr>
          <a:lstStyle/>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Tips: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Key Personnel are always considered Investigators by virtue of the definition of Key Personnel.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Key Personnel are not administrative personnel or individuals who perform routine, pre-defined, or incidental tasks related to the project.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Being paid off of a grant or contract does not necessarily make one a Key Personnel. </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1097280" y="1564015"/>
            <a:ext cx="9866811" cy="954107"/>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What is “design, conduct, or reporting of research?” (Cont.)</a:t>
            </a:r>
          </a:p>
        </p:txBody>
      </p:sp>
    </p:spTree>
    <p:extLst>
      <p:ext uri="{BB962C8B-B14F-4D97-AF65-F5344CB8AC3E}">
        <p14:creationId xmlns:p14="http://schemas.microsoft.com/office/powerpoint/2010/main" val="140995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238103"/>
            <a:ext cx="10515600" cy="4371702"/>
          </a:xfrm>
        </p:spPr>
        <p:txBody>
          <a:bodyPr>
            <a:normAutofit/>
          </a:bodyPr>
          <a:lstStyle/>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ODU Research Portal – My COI </a:t>
            </a:r>
          </a:p>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Initial COI Disclosure requires your acknowledgment that you reviewed the Training documentation provided before transitioning into your disclosures.  </a:t>
            </a:r>
          </a:p>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Every four (4) years training is required to be acknowledged, or more if otherwise directed. </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How To Train &amp; How Often</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321664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264229"/>
            <a:ext cx="10515600" cy="4345576"/>
          </a:xfrm>
        </p:spPr>
        <p:txBody>
          <a:bodyPr>
            <a:normAutofit/>
          </a:bodyPr>
          <a:lstStyle/>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Disclose annually in ODU Research Portal – My COI and within 30 days of discovering or acquiring a new SFI. </a:t>
            </a:r>
          </a:p>
          <a:p>
            <a:pPr lvl="1">
              <a:buClr>
                <a:schemeClr val="accent2">
                  <a:lumMod val="75000"/>
                </a:schemeClr>
              </a:buClr>
              <a:buFont typeface="Wingdings" panose="05000000000000000000" pitchFamily="2" charset="2"/>
              <a:buChar char="Ø"/>
            </a:pPr>
            <a:r>
              <a:rPr lang="en-US" sz="1700" b="1" dirty="0">
                <a:solidFill>
                  <a:srgbClr val="03244D"/>
                </a:solidFill>
                <a:latin typeface="Century Gothic" panose="020B0502020202020204" pitchFamily="34" charset="0"/>
              </a:rPr>
              <a:t>Disclosure Window: </a:t>
            </a:r>
            <a:r>
              <a:rPr lang="en-US" sz="1700" dirty="0">
                <a:solidFill>
                  <a:srgbClr val="03244D"/>
                </a:solidFill>
                <a:latin typeface="Century Gothic" panose="020B0502020202020204" pitchFamily="34" charset="0"/>
              </a:rPr>
              <a:t>January – end of February of each year</a:t>
            </a:r>
            <a:r>
              <a:rPr lang="en-US" sz="1700" b="1" dirty="0">
                <a:solidFill>
                  <a:srgbClr val="03244D"/>
                </a:solidFill>
                <a:latin typeface="Century Gothic" panose="020B0502020202020204" pitchFamily="34" charset="0"/>
              </a:rPr>
              <a:t>*</a:t>
            </a:r>
            <a:r>
              <a:rPr lang="en-US" sz="1700" dirty="0">
                <a:solidFill>
                  <a:srgbClr val="03244D"/>
                </a:solidFill>
                <a:latin typeface="Century Gothic" panose="020B0502020202020204" pitchFamily="34" charset="0"/>
              </a:rPr>
              <a:t> </a:t>
            </a:r>
          </a:p>
          <a:p>
            <a:pPr lvl="1">
              <a:buClr>
                <a:schemeClr val="accent2">
                  <a:lumMod val="75000"/>
                </a:schemeClr>
              </a:buClr>
              <a:buFont typeface="Wingdings" panose="05000000000000000000" pitchFamily="2" charset="2"/>
              <a:buChar char="Ø"/>
            </a:pPr>
            <a:r>
              <a:rPr lang="en-US" sz="1800" dirty="0">
                <a:solidFill>
                  <a:srgbClr val="03244D"/>
                </a:solidFill>
                <a:latin typeface="Century Gothic" panose="020B0502020202020204" pitchFamily="34" charset="0"/>
              </a:rPr>
              <a:t>Your disclosure covers the prior 12 months.</a:t>
            </a:r>
          </a:p>
          <a:p>
            <a:pPr lvl="1">
              <a:buClr>
                <a:schemeClr val="accent2">
                  <a:lumMod val="75000"/>
                </a:schemeClr>
              </a:buClr>
              <a:buFont typeface="Wingdings" panose="05000000000000000000" pitchFamily="2" charset="2"/>
              <a:buChar char="Ø"/>
            </a:pPr>
            <a:endParaRPr lang="en-US" sz="1700" b="1"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Continue to update your disclosure through the year to add, remove, or modify external interests.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Throughout the year,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At time of proposal,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At time of award.</a:t>
            </a:r>
            <a:endParaRPr lang="en-US" sz="2100" dirty="0">
              <a:solidFill>
                <a:srgbClr val="03244D"/>
              </a:solidFill>
              <a:latin typeface="Century Gothic" panose="020B0502020202020204" pitchFamily="34" charset="0"/>
            </a:endParaRP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a:p>
            <a:pPr marL="0" indent="0" algn="ctr">
              <a:buClr>
                <a:schemeClr val="accent2">
                  <a:lumMod val="75000"/>
                </a:schemeClr>
              </a:buClr>
              <a:buNone/>
            </a:pPr>
            <a:r>
              <a:rPr lang="en-US" sz="1800" b="1" i="1" dirty="0">
                <a:solidFill>
                  <a:srgbClr val="03244D"/>
                </a:solidFill>
                <a:latin typeface="Century Gothic" panose="020B0502020202020204" pitchFamily="34" charset="0"/>
              </a:rPr>
              <a:t>* COI Disclosure Window may be extended during new system implementation year. </a:t>
            </a: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How to Disclose &amp; How Often</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272464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264229"/>
            <a:ext cx="10515600" cy="4345576"/>
          </a:xfrm>
        </p:spPr>
        <p:txBody>
          <a:bodyPr>
            <a:normAutofit/>
          </a:bodyPr>
          <a:lstStyle/>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Investigators participating in PHS or DOE-funded research are required to report on their annual COI Disclosure the occurrence of any Reportable Travel.</a:t>
            </a:r>
          </a:p>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Travel that is paid for, sponsored, reimbursed, or otherwise funded by outside activities may become a conflict.</a:t>
            </a:r>
          </a:p>
          <a:p>
            <a:pPr>
              <a:buClr>
                <a:schemeClr val="accent2">
                  <a:lumMod val="75000"/>
                </a:schemeClr>
              </a:buClr>
              <a:buFont typeface="Wingdings" panose="05000000000000000000" pitchFamily="2" charset="2"/>
              <a:buChar char="Ø"/>
            </a:pPr>
            <a:r>
              <a:rPr lang="en-US" sz="2100" b="1" i="1" dirty="0">
                <a:solidFill>
                  <a:srgbClr val="03244D"/>
                </a:solidFill>
                <a:latin typeface="Century Gothic" panose="020B0502020202020204" pitchFamily="34" charset="0"/>
              </a:rPr>
              <a:t>Any</a:t>
            </a:r>
            <a:r>
              <a:rPr lang="en-US" sz="2100" dirty="0">
                <a:solidFill>
                  <a:srgbClr val="03244D"/>
                </a:solidFill>
                <a:latin typeface="Century Gothic" panose="020B0502020202020204" pitchFamily="34" charset="0"/>
              </a:rPr>
              <a:t> reimbursed or sponsored travel must be disclosed by Investigators.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Professional societies, foreign institutions of higher education, for-profit entities and non-profit entities are a few examples of outside entities that require disclosures. </a:t>
            </a:r>
          </a:p>
          <a:p>
            <a:pPr lvl="1">
              <a:buClr>
                <a:schemeClr val="accent2">
                  <a:lumMod val="75000"/>
                </a:schemeClr>
              </a:buClr>
              <a:buFont typeface="Wingdings" panose="05000000000000000000" pitchFamily="2" charset="2"/>
              <a:buChar char="Ø"/>
            </a:pPr>
            <a:r>
              <a:rPr lang="en-US" sz="1700" dirty="0">
                <a:solidFill>
                  <a:srgbClr val="03244D"/>
                </a:solidFill>
                <a:latin typeface="Century Gothic" panose="020B0502020202020204" pitchFamily="34" charset="0"/>
              </a:rPr>
              <a:t>Otherwise, travel paid for by the University, federal, state, or local government agencies, US higher education institutions, US academic teaching hospitals, US medical centers or research institutes affiliated with a US institution of higher education, generally do not need to be disclosed. </a:t>
            </a: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Travel Disclosures</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104337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Annual Disclosure Cycle </a:t>
            </a:r>
            <a:endParaRPr lang="en-US" sz="2800" b="1" dirty="0">
              <a:solidFill>
                <a:srgbClr val="DD550C"/>
              </a:solidFill>
              <a:latin typeface="Century Gothic" panose="020B0502020202020204" pitchFamily="34" charset="0"/>
            </a:endParaRPr>
          </a:p>
        </p:txBody>
      </p:sp>
      <p:pic>
        <p:nvPicPr>
          <p:cNvPr id="5" name="Picture 4" descr="A diagram of a circular arrow&#10;&#10;Description automatically generated">
            <a:extLst>
              <a:ext uri="{FF2B5EF4-FFF2-40B4-BE49-F238E27FC236}">
                <a16:creationId xmlns:a16="http://schemas.microsoft.com/office/drawing/2014/main" id="{506F8241-67F3-7F20-1874-C14D15736A60}"/>
              </a:ext>
            </a:extLst>
          </p:cNvPr>
          <p:cNvPicPr>
            <a:picLocks noChangeAspect="1"/>
          </p:cNvPicPr>
          <p:nvPr/>
        </p:nvPicPr>
        <p:blipFill>
          <a:blip r:embed="rId2"/>
          <a:stretch>
            <a:fillRect/>
          </a:stretch>
        </p:blipFill>
        <p:spPr>
          <a:xfrm>
            <a:off x="2065682" y="2305878"/>
            <a:ext cx="8365435" cy="4552122"/>
          </a:xfrm>
          <a:prstGeom prst="rect">
            <a:avLst/>
          </a:prstGeom>
        </p:spPr>
      </p:pic>
    </p:spTree>
    <p:extLst>
      <p:ext uri="{BB962C8B-B14F-4D97-AF65-F5344CB8AC3E}">
        <p14:creationId xmlns:p14="http://schemas.microsoft.com/office/powerpoint/2010/main" val="148749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869DC6-0741-440B-2D43-B4565C11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528" y="1722809"/>
            <a:ext cx="8827005" cy="5005982"/>
          </a:xfrm>
          <a:prstGeom prst="rect">
            <a:avLst/>
          </a:prstGeom>
          <a:noFill/>
        </p:spPr>
      </p:pic>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Disclosure Review Cycle</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291978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264229"/>
            <a:ext cx="10515600" cy="4345576"/>
          </a:xfrm>
        </p:spPr>
        <p:txBody>
          <a:bodyPr>
            <a:normAutofit/>
          </a:bodyPr>
          <a:lstStyle/>
          <a:p>
            <a:pPr>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False Claims Act (31 U.S.C. 3729 et seq.)</a:t>
            </a:r>
          </a:p>
          <a:p>
            <a:pPr lvl="1">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Researchers who make false certifications because of failure to disclose COI’s are subject to liability.</a:t>
            </a:r>
          </a:p>
          <a:p>
            <a:pPr lvl="1">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University/ODU Research Foundation who make false certifications because of failure to be in compliance and enforcement of policy and procedures.</a:t>
            </a:r>
          </a:p>
          <a:p>
            <a:pPr lvl="1">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University is subject to liability for failure to disclose known conflicts </a:t>
            </a:r>
            <a:br>
              <a:rPr lang="en-US" sz="2100" dirty="0">
                <a:solidFill>
                  <a:srgbClr val="03244D"/>
                </a:solidFill>
                <a:latin typeface="Century Gothic" panose="020B0502020202020204" pitchFamily="34" charset="0"/>
              </a:rPr>
            </a:br>
            <a:r>
              <a:rPr lang="en-US" sz="2100" dirty="0">
                <a:solidFill>
                  <a:srgbClr val="03244D"/>
                </a:solidFill>
                <a:latin typeface="Century Gothic" panose="020B0502020202020204" pitchFamily="34" charset="0"/>
              </a:rPr>
              <a:t>(See, e.g. </a:t>
            </a:r>
            <a:r>
              <a:rPr lang="en-US" sz="2100" dirty="0" err="1">
                <a:solidFill>
                  <a:srgbClr val="03244D"/>
                </a:solidFill>
                <a:latin typeface="Century Gothic" panose="020B0502020202020204" pitchFamily="34" charset="0"/>
              </a:rPr>
              <a:t>Gelsinger</a:t>
            </a:r>
            <a:r>
              <a:rPr lang="en-US" sz="2100" dirty="0">
                <a:solidFill>
                  <a:srgbClr val="03244D"/>
                </a:solidFill>
                <a:latin typeface="Century Gothic" panose="020B0502020202020204" pitchFamily="34" charset="0"/>
              </a:rPr>
              <a:t> v U Penn).</a:t>
            </a:r>
          </a:p>
          <a:p>
            <a:pPr lvl="1">
              <a:buClr>
                <a:schemeClr val="accent2">
                  <a:lumMod val="75000"/>
                </a:schemeClr>
              </a:buClr>
              <a:buFont typeface="Wingdings" panose="05000000000000000000" pitchFamily="2" charset="2"/>
              <a:buChar char="Ø"/>
            </a:pPr>
            <a:r>
              <a:rPr lang="en-US" sz="2100" dirty="0">
                <a:solidFill>
                  <a:srgbClr val="03244D"/>
                </a:solidFill>
                <a:latin typeface="Century Gothic" panose="020B0502020202020204" pitchFamily="34" charset="0"/>
              </a:rPr>
              <a:t>Loss of funding.</a:t>
            </a:r>
          </a:p>
          <a:p>
            <a:pPr>
              <a:buClr>
                <a:schemeClr val="accent2">
                  <a:lumMod val="75000"/>
                </a:schemeClr>
              </a:buClr>
              <a:buFont typeface="Wingdings" panose="05000000000000000000" pitchFamily="2" charset="2"/>
              <a:buChar char="Ø"/>
            </a:pPr>
            <a:endParaRPr lang="en-US" sz="21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3204755" y="1564015"/>
            <a:ext cx="5643154"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Consequences</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8814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6B5B-A5DD-FEF5-4200-66C5491A0F68}"/>
              </a:ext>
            </a:extLst>
          </p:cNvPr>
          <p:cNvSpPr>
            <a:spLocks noGrp="1"/>
          </p:cNvSpPr>
          <p:nvPr>
            <p:ph type="title"/>
          </p:nvPr>
        </p:nvSpPr>
        <p:spPr/>
        <p:txBody>
          <a:bodyPr>
            <a:normAutofit/>
          </a:bodyPr>
          <a:lstStyle/>
          <a:p>
            <a:pPr algn="ctr"/>
            <a:r>
              <a:rPr lang="en-US" sz="3600" b="1" dirty="0">
                <a:solidFill>
                  <a:schemeClr val="accent1">
                    <a:lumMod val="50000"/>
                  </a:schemeClr>
                </a:solidFill>
                <a:latin typeface="Century Gothic" panose="020B0502020202020204" pitchFamily="34" charset="0"/>
              </a:rPr>
              <a:t>Conflict of Interest</a:t>
            </a:r>
          </a:p>
        </p:txBody>
      </p:sp>
      <p:sp>
        <p:nvSpPr>
          <p:cNvPr id="3" name="Content Placeholder 2">
            <a:extLst>
              <a:ext uri="{FF2B5EF4-FFF2-40B4-BE49-F238E27FC236}">
                <a16:creationId xmlns:a16="http://schemas.microsoft.com/office/drawing/2014/main" id="{6D256908-BF22-5A85-2F97-BFCF3C99F8FE}"/>
              </a:ext>
            </a:extLst>
          </p:cNvPr>
          <p:cNvSpPr>
            <a:spLocks noGrp="1"/>
          </p:cNvSpPr>
          <p:nvPr>
            <p:ph idx="1"/>
          </p:nvPr>
        </p:nvSpPr>
        <p:spPr/>
        <p:txBody>
          <a:bodyPr/>
          <a:lstStyle/>
          <a:p>
            <a:pPr marL="0" indent="0" algn="ctr">
              <a:buNone/>
            </a:pPr>
            <a:endParaRPr lang="en-US" sz="2800" b="1" dirty="0">
              <a:solidFill>
                <a:srgbClr val="DD550C"/>
              </a:solidFill>
              <a:latin typeface="Century Gothic" panose="020B0502020202020204" pitchFamily="34" charset="0"/>
            </a:endParaRPr>
          </a:p>
          <a:p>
            <a:pPr marL="0" indent="0" algn="ctr">
              <a:buNone/>
            </a:pPr>
            <a:endParaRPr lang="en-US" b="1" dirty="0">
              <a:solidFill>
                <a:srgbClr val="DD550C"/>
              </a:solidFill>
              <a:latin typeface="Century Gothic" panose="020B0502020202020204" pitchFamily="34" charset="0"/>
            </a:endParaRPr>
          </a:p>
          <a:p>
            <a:pPr marL="0" indent="0" algn="ctr">
              <a:buNone/>
            </a:pPr>
            <a:r>
              <a:rPr lang="en-US" sz="6000" b="1" dirty="0">
                <a:solidFill>
                  <a:srgbClr val="DD550C"/>
                </a:solidFill>
                <a:latin typeface="Century Gothic" panose="020B0502020202020204" pitchFamily="34" charset="0"/>
              </a:rPr>
              <a:t>What is it?</a:t>
            </a:r>
          </a:p>
        </p:txBody>
      </p:sp>
    </p:spTree>
    <p:extLst>
      <p:ext uri="{BB962C8B-B14F-4D97-AF65-F5344CB8AC3E}">
        <p14:creationId xmlns:p14="http://schemas.microsoft.com/office/powerpoint/2010/main" val="279423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1292086" y="2921168"/>
            <a:ext cx="10016987" cy="1015663"/>
          </a:xfrm>
          <a:prstGeom prst="rect">
            <a:avLst/>
          </a:prstGeom>
          <a:noFill/>
        </p:spPr>
        <p:txBody>
          <a:bodyPr wrap="square" rtlCol="0">
            <a:spAutoFit/>
          </a:bodyPr>
          <a:lstStyle/>
          <a:p>
            <a:pPr algn="ctr"/>
            <a:r>
              <a:rPr lang="en-US" sz="6000" b="1" dirty="0">
                <a:solidFill>
                  <a:schemeClr val="accent2">
                    <a:lumMod val="75000"/>
                  </a:schemeClr>
                </a:solidFill>
                <a:latin typeface="Century Gothic" panose="020B0502020202020204" pitchFamily="34" charset="0"/>
              </a:rPr>
              <a:t>Questions about COI?</a:t>
            </a:r>
            <a:endParaRPr lang="en-US" sz="2800" b="1" dirty="0">
              <a:solidFill>
                <a:srgbClr val="DD550C"/>
              </a:solidFill>
              <a:latin typeface="Century Gothic" panose="020B0502020202020204" pitchFamily="34" charset="0"/>
            </a:endParaRPr>
          </a:p>
        </p:txBody>
      </p:sp>
    </p:spTree>
    <p:extLst>
      <p:ext uri="{BB962C8B-B14F-4D97-AF65-F5344CB8AC3E}">
        <p14:creationId xmlns:p14="http://schemas.microsoft.com/office/powerpoint/2010/main" val="294099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5"/>
            <a:ext cx="10515600" cy="4089728"/>
          </a:xfrm>
        </p:spPr>
        <p:txBody>
          <a:bodyPr>
            <a:normAutofit/>
          </a:bodyPr>
          <a:lstStyle/>
          <a:p>
            <a:pPr>
              <a:buClr>
                <a:schemeClr val="accent2">
                  <a:lumMod val="75000"/>
                </a:schemeClr>
              </a:buClr>
              <a:buFont typeface="Wingdings" panose="05000000000000000000" pitchFamily="2" charset="2"/>
              <a:buChar char="Ø"/>
            </a:pPr>
            <a:r>
              <a:rPr lang="en-US" sz="2400" b="1" dirty="0">
                <a:solidFill>
                  <a:srgbClr val="03244D"/>
                </a:solidFill>
                <a:latin typeface="Century Gothic" panose="020B0502020202020204" pitchFamily="34" charset="0"/>
              </a:rPr>
              <a:t>Research Conflict of Interest</a:t>
            </a:r>
            <a:r>
              <a:rPr lang="en-US" sz="2400" dirty="0">
                <a:solidFill>
                  <a:srgbClr val="03244D"/>
                </a:solidFill>
                <a:latin typeface="Century Gothic" panose="020B0502020202020204" pitchFamily="34" charset="0"/>
              </a:rPr>
              <a:t> – </a:t>
            </a:r>
          </a:p>
          <a:p>
            <a:pPr lvl="1">
              <a:buClr>
                <a:schemeClr val="accent2">
                  <a:lumMod val="75000"/>
                </a:schemeClr>
              </a:buClr>
            </a:pPr>
            <a:r>
              <a:rPr lang="en-US" sz="2000" dirty="0">
                <a:solidFill>
                  <a:srgbClr val="03244D"/>
                </a:solidFill>
                <a:latin typeface="Century Gothic" panose="020B0502020202020204" pitchFamily="34" charset="0"/>
              </a:rPr>
              <a:t>a potential or actual research COI exists when commitments and obligations to the successful conduct of a research project are likely to be compromised, or perceived to be compromised, by a person’s outside interests or commitments, especially financial. </a:t>
            </a:r>
          </a:p>
          <a:p>
            <a:pPr lvl="1">
              <a:buClr>
                <a:schemeClr val="accent2">
                  <a:lumMod val="75000"/>
                </a:schemeClr>
              </a:buClr>
            </a:pPr>
            <a:r>
              <a:rPr lang="en-US" sz="2000" dirty="0">
                <a:solidFill>
                  <a:srgbClr val="03244D"/>
                </a:solidFill>
                <a:latin typeface="Century Gothic" panose="020B0502020202020204" pitchFamily="34" charset="0"/>
              </a:rPr>
              <a:t>may create an undue risk that an individual’s judgement or actions regarding a primary interest of the University may be inappropriately influence by a secondary Financial Interest.</a:t>
            </a:r>
          </a:p>
          <a:p>
            <a:pPr>
              <a:buClr>
                <a:schemeClr val="accent2">
                  <a:lumMod val="75000"/>
                </a:schemeClr>
              </a:buClr>
              <a:buFont typeface="Wingdings" panose="05000000000000000000" pitchFamily="2" charset="2"/>
              <a:buChar char="Ø"/>
            </a:pPr>
            <a:r>
              <a:rPr lang="en-US" sz="2400" b="1" dirty="0">
                <a:solidFill>
                  <a:srgbClr val="03244D"/>
                </a:solidFill>
                <a:latin typeface="Century Gothic" panose="020B0502020202020204" pitchFamily="34" charset="0"/>
              </a:rPr>
              <a:t>Conflict of Commitment or “COC” </a:t>
            </a:r>
            <a:r>
              <a:rPr lang="en-US" sz="2400" dirty="0">
                <a:solidFill>
                  <a:srgbClr val="03244D"/>
                </a:solidFill>
                <a:latin typeface="Century Gothic" panose="020B0502020202020204" pitchFamily="34" charset="0"/>
              </a:rPr>
              <a:t>in research may arise in situations when time allocation creates a risk of divided loyalty between the University and an outside entity.</a:t>
            </a:r>
          </a:p>
          <a:p>
            <a:pPr marL="0" indent="0">
              <a:buClr>
                <a:schemeClr val="accent2">
                  <a:lumMod val="75000"/>
                </a:schemeClr>
              </a:buClr>
              <a:buNone/>
            </a:pPr>
            <a:endParaRPr lang="en-US" sz="2400"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rgbClr val="DD550C"/>
                </a:solidFill>
                <a:latin typeface="Century Gothic" panose="020B0502020202020204" pitchFamily="34" charset="0"/>
              </a:rPr>
              <a:t>Definitions</a:t>
            </a:r>
          </a:p>
        </p:txBody>
      </p:sp>
    </p:spTree>
    <p:extLst>
      <p:ext uri="{BB962C8B-B14F-4D97-AF65-F5344CB8AC3E}">
        <p14:creationId xmlns:p14="http://schemas.microsoft.com/office/powerpoint/2010/main" val="376081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4"/>
            <a:ext cx="10515600" cy="4522571"/>
          </a:xfrm>
        </p:spPr>
        <p:txBody>
          <a:bodyPr>
            <a:normAutofit fontScale="70000" lnSpcReduction="20000"/>
          </a:bodyPr>
          <a:lstStyle/>
          <a:p>
            <a:pPr>
              <a:buClr>
                <a:schemeClr val="accent2">
                  <a:lumMod val="75000"/>
                </a:schemeClr>
              </a:buClr>
              <a:buFont typeface="Wingdings" panose="05000000000000000000" pitchFamily="2" charset="2"/>
              <a:buChar char="Ø"/>
            </a:pPr>
            <a:r>
              <a:rPr lang="en-US" sz="2900" b="1" dirty="0">
                <a:solidFill>
                  <a:srgbClr val="03244D"/>
                </a:solidFill>
                <a:latin typeface="Century Gothic" panose="020B0502020202020204" pitchFamily="34" charset="0"/>
              </a:rPr>
              <a:t>Significant Financial Interest (“SFI”) </a:t>
            </a:r>
            <a:r>
              <a:rPr lang="en-US" sz="2900" dirty="0">
                <a:solidFill>
                  <a:srgbClr val="03244D"/>
                </a:solidFill>
                <a:latin typeface="Century Gothic" panose="020B0502020202020204" pitchFamily="34" charset="0"/>
              </a:rPr>
              <a:t>- the receipt by an Investigator or an Investigator’s Immediate Family Member of anything of monetary value, including but not limited to the following, provided they </a:t>
            </a:r>
            <a:r>
              <a:rPr lang="en-US" sz="2900" b="1" dirty="0">
                <a:solidFill>
                  <a:srgbClr val="03244D"/>
                </a:solidFill>
                <a:latin typeface="Century Gothic" panose="020B0502020202020204" pitchFamily="34" charset="0"/>
              </a:rPr>
              <a:t>appear to be reasonably related to the Investigator’s Institutional Responsibilities</a:t>
            </a:r>
            <a:r>
              <a:rPr lang="en-US" sz="2900" dirty="0">
                <a:solidFill>
                  <a:srgbClr val="03244D"/>
                </a:solidFill>
                <a:latin typeface="Century Gothic" panose="020B0502020202020204" pitchFamily="34" charset="0"/>
              </a:rPr>
              <a:t>:</a:t>
            </a:r>
            <a:br>
              <a:rPr lang="en-US" sz="2400" dirty="0">
                <a:solidFill>
                  <a:srgbClr val="03244D"/>
                </a:solidFill>
                <a:latin typeface="Century Gothic" panose="020B0502020202020204" pitchFamily="34" charset="0"/>
              </a:rPr>
            </a:br>
            <a:endParaRPr lang="en-US" sz="2100" dirty="0">
              <a:solidFill>
                <a:srgbClr val="03244D"/>
              </a:solidFill>
              <a:latin typeface="Century Gothic" panose="020B0502020202020204" pitchFamily="34" charset="0"/>
            </a:endParaRPr>
          </a:p>
          <a:p>
            <a:pPr lvl="1">
              <a:buClr>
                <a:schemeClr val="accent2">
                  <a:lumMod val="75000"/>
                </a:schemeClr>
              </a:buClr>
            </a:pPr>
            <a:r>
              <a:rPr lang="en-US" sz="2100" b="1" dirty="0">
                <a:solidFill>
                  <a:srgbClr val="03244D"/>
                </a:solidFill>
                <a:latin typeface="+mj-lt"/>
              </a:rPr>
              <a:t>Non-publicly traded entity: </a:t>
            </a:r>
            <a:r>
              <a:rPr lang="en-US" sz="2100" dirty="0">
                <a:solidFill>
                  <a:srgbClr val="03244D"/>
                </a:solidFill>
                <a:latin typeface="+mj-lt"/>
              </a:rPr>
              <a:t>if the value of any remuneration received from any foreign or domestic, non-publicly-traded entity over a 12-month period, when aggregated, exceeds $5,000, or when the Investigator or the Investigator’s Immediate Family Members hold any equity interest.</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b="1" dirty="0">
                <a:solidFill>
                  <a:srgbClr val="03244D"/>
                </a:solidFill>
                <a:latin typeface="+mj-lt"/>
              </a:rPr>
              <a:t>Publicly traded entity: </a:t>
            </a:r>
            <a:r>
              <a:rPr lang="en-US" sz="2100" dirty="0">
                <a:solidFill>
                  <a:srgbClr val="03244D"/>
                </a:solidFill>
                <a:latin typeface="+mj-lt"/>
              </a:rPr>
              <a:t>Any equity interest, including stock options in any foreign or domestic publicly-traded entity held by an Investigator and the Investigator’s immediate family members, that, when aggregated, exceeds 5% ownership interest in any single entity or a current value of $5,000, as determined through reference to public prices, recent financing events, or other reasonable measures of fair market value;</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b="1" dirty="0">
                <a:solidFill>
                  <a:srgbClr val="03244D"/>
                </a:solidFill>
                <a:latin typeface="+mj-lt"/>
              </a:rPr>
              <a:t>Salary, consulting fees, honoraria, royalties, and other payments received</a:t>
            </a:r>
            <a:r>
              <a:rPr lang="en-US" sz="2100" dirty="0">
                <a:solidFill>
                  <a:srgbClr val="03244D"/>
                </a:solidFill>
                <a:latin typeface="+mj-lt"/>
              </a:rPr>
              <a:t> directly from a single outside entity that, when aggregated for the Investigator and the Investigator’s Immediate Family Members, exceeds $5,000 over a 12-month period;</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Any income received from rights in </a:t>
            </a:r>
            <a:r>
              <a:rPr lang="en-US" sz="2100" b="1" dirty="0">
                <a:solidFill>
                  <a:srgbClr val="03244D"/>
                </a:solidFill>
                <a:latin typeface="+mj-lt"/>
              </a:rPr>
              <a:t>Intellectual Property </a:t>
            </a:r>
            <a:r>
              <a:rPr lang="en-US" sz="2100" dirty="0">
                <a:solidFill>
                  <a:srgbClr val="03244D"/>
                </a:solidFill>
                <a:latin typeface="+mj-lt"/>
              </a:rPr>
              <a:t>(e.g., patents, copyrights), as measured over a 12-month basis;</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Any </a:t>
            </a:r>
            <a:r>
              <a:rPr lang="en-US" sz="2100" b="1" dirty="0">
                <a:solidFill>
                  <a:srgbClr val="03244D"/>
                </a:solidFill>
                <a:latin typeface="+mj-lt"/>
              </a:rPr>
              <a:t>sponsored or reimbursed travel</a:t>
            </a:r>
            <a:r>
              <a:rPr lang="en-US" sz="2100" dirty="0">
                <a:solidFill>
                  <a:srgbClr val="03244D"/>
                </a:solidFill>
                <a:latin typeface="+mj-lt"/>
              </a:rPr>
              <a:t> related to Institutional Responsibilities, regardless of dollar amount;</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Any </a:t>
            </a:r>
            <a:r>
              <a:rPr lang="en-US" sz="2100" b="1" dirty="0">
                <a:solidFill>
                  <a:srgbClr val="03244D"/>
                </a:solidFill>
                <a:latin typeface="+mj-lt"/>
              </a:rPr>
              <a:t>venture or other capital financing</a:t>
            </a:r>
            <a:r>
              <a:rPr lang="en-US" sz="2100" dirty="0">
                <a:solidFill>
                  <a:srgbClr val="03244D"/>
                </a:solidFill>
                <a:latin typeface="+mj-lt"/>
              </a:rPr>
              <a:t>.</a:t>
            </a: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rgbClr val="DD550C"/>
                </a:solidFill>
                <a:latin typeface="Century Gothic" panose="020B0502020202020204" pitchFamily="34" charset="0"/>
              </a:rPr>
              <a:t>Definitions</a:t>
            </a:r>
          </a:p>
        </p:txBody>
      </p:sp>
    </p:spTree>
    <p:extLst>
      <p:ext uri="{BB962C8B-B14F-4D97-AF65-F5344CB8AC3E}">
        <p14:creationId xmlns:p14="http://schemas.microsoft.com/office/powerpoint/2010/main" val="16304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4"/>
            <a:ext cx="10515600" cy="4522571"/>
          </a:xfrm>
        </p:spPr>
        <p:txBody>
          <a:bodyPr>
            <a:normAutofit lnSpcReduction="10000"/>
          </a:bodyPr>
          <a:lstStyle/>
          <a:p>
            <a:pPr>
              <a:buClr>
                <a:schemeClr val="accent2">
                  <a:lumMod val="75000"/>
                </a:schemeClr>
              </a:buClr>
              <a:buFont typeface="Wingdings" panose="05000000000000000000" pitchFamily="2" charset="2"/>
              <a:buChar char="Ø"/>
            </a:pPr>
            <a:r>
              <a:rPr lang="en-US" sz="2400" b="1" dirty="0">
                <a:solidFill>
                  <a:srgbClr val="03244D"/>
                </a:solidFill>
                <a:latin typeface="Century Gothic" panose="020B0502020202020204" pitchFamily="34" charset="0"/>
              </a:rPr>
              <a:t>The term SFI does not include:  </a:t>
            </a:r>
          </a:p>
          <a:p>
            <a:pPr marL="0" indent="0">
              <a:buClr>
                <a:schemeClr val="accent2">
                  <a:lumMod val="75000"/>
                </a:schemeClr>
              </a:buClr>
              <a:buNone/>
            </a:pPr>
            <a:endParaRPr lang="en-US" sz="2100" dirty="0">
              <a:solidFill>
                <a:srgbClr val="03244D"/>
              </a:solidFill>
              <a:latin typeface="Century Gothic" panose="020B0502020202020204" pitchFamily="34" charset="0"/>
            </a:endParaRPr>
          </a:p>
          <a:p>
            <a:pPr lvl="1">
              <a:buClr>
                <a:schemeClr val="accent2">
                  <a:lumMod val="75000"/>
                </a:schemeClr>
              </a:buClr>
            </a:pPr>
            <a:r>
              <a:rPr lang="en-US" sz="2100" dirty="0">
                <a:solidFill>
                  <a:srgbClr val="03244D"/>
                </a:solidFill>
                <a:latin typeface="+mj-lt"/>
              </a:rPr>
              <a:t>Salary or supplementary payments from the University or its affiliates;.</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Income from seminars, lectures, or non-promotional engagements sponsored by governmental or non-profit entities;</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Income from service on advisory committees or review panels for governmental or non- profit entities;</a:t>
            </a:r>
            <a:br>
              <a:rPr lang="en-US" sz="2100" dirty="0">
                <a:solidFill>
                  <a:srgbClr val="03244D"/>
                </a:solidFill>
                <a:latin typeface="+mj-lt"/>
              </a:rPr>
            </a:br>
            <a:endParaRPr lang="en-US" sz="2100" dirty="0">
              <a:solidFill>
                <a:srgbClr val="03244D"/>
              </a:solidFill>
              <a:latin typeface="+mj-lt"/>
            </a:endParaRPr>
          </a:p>
          <a:p>
            <a:pPr lvl="1">
              <a:buClr>
                <a:schemeClr val="accent2">
                  <a:lumMod val="75000"/>
                </a:schemeClr>
              </a:buClr>
            </a:pPr>
            <a:r>
              <a:rPr lang="en-US" sz="2100" dirty="0">
                <a:solidFill>
                  <a:srgbClr val="03244D"/>
                </a:solidFill>
                <a:latin typeface="+mj-lt"/>
              </a:rPr>
              <a:t>Royalties, milestone payments, licensing fees, or other remuneration paid by the University, or its affiliates to the Investigator if the Investigator is currently employed or otherwise appointed by the University or the Old Dominion University Research Foundation.</a:t>
            </a: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rgbClr val="DD550C"/>
                </a:solidFill>
                <a:latin typeface="Century Gothic" panose="020B0502020202020204" pitchFamily="34" charset="0"/>
              </a:rPr>
              <a:t>Definitions</a:t>
            </a:r>
          </a:p>
        </p:txBody>
      </p:sp>
    </p:spTree>
    <p:extLst>
      <p:ext uri="{BB962C8B-B14F-4D97-AF65-F5344CB8AC3E}">
        <p14:creationId xmlns:p14="http://schemas.microsoft.com/office/powerpoint/2010/main" val="21222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5"/>
            <a:ext cx="10515600" cy="4089728"/>
          </a:xfrm>
        </p:spPr>
        <p:txBody>
          <a:bodyPr>
            <a:normAutofit/>
          </a:bodyPr>
          <a:lstStyle/>
          <a:p>
            <a:pPr>
              <a:buClr>
                <a:schemeClr val="accent2">
                  <a:lumMod val="75000"/>
                </a:schemeClr>
              </a:buClr>
              <a:buFont typeface="Wingdings" panose="05000000000000000000" pitchFamily="2" charset="2"/>
              <a:buChar char="Ø"/>
            </a:pPr>
            <a:r>
              <a:rPr lang="en-US" sz="2400" b="1" dirty="0">
                <a:solidFill>
                  <a:srgbClr val="03244D"/>
                </a:solidFill>
                <a:latin typeface="Century Gothic" panose="020B0502020202020204" pitchFamily="34" charset="0"/>
              </a:rPr>
              <a:t>Policy #5201 Research Conflict of Interest</a:t>
            </a:r>
            <a:br>
              <a:rPr lang="en-US" sz="2400" b="1" dirty="0">
                <a:solidFill>
                  <a:srgbClr val="03244D"/>
                </a:solidFill>
                <a:latin typeface="Century Gothic" panose="020B0502020202020204" pitchFamily="34" charset="0"/>
              </a:rPr>
            </a:br>
            <a:r>
              <a:rPr lang="en-US" sz="1600" b="1" dirty="0">
                <a:solidFill>
                  <a:srgbClr val="03244D"/>
                </a:solidFill>
                <a:latin typeface="Century Gothic" panose="020B0502020202020204" pitchFamily="34" charset="0"/>
                <a:hlinkClick r:id="rId2"/>
              </a:rPr>
              <a:t>https://ww1.odu.edu/about/policiesandprocedures/university/5000/5201</a:t>
            </a:r>
            <a:endParaRPr lang="en-US" sz="1600" b="1" dirty="0">
              <a:solidFill>
                <a:srgbClr val="03244D"/>
              </a:solidFill>
              <a:latin typeface="Century Gothic" panose="020B0502020202020204" pitchFamily="34" charset="0"/>
            </a:endParaRPr>
          </a:p>
          <a:p>
            <a:pPr marL="0" indent="0">
              <a:buClr>
                <a:schemeClr val="accent2">
                  <a:lumMod val="75000"/>
                </a:schemeClr>
              </a:buClr>
              <a:buNone/>
            </a:pPr>
            <a:endParaRPr lang="en-US" sz="1600" b="1" dirty="0">
              <a:solidFill>
                <a:srgbClr val="03244D"/>
              </a:solidFill>
              <a:latin typeface="Century Gothic" panose="020B0502020202020204" pitchFamily="34" charset="0"/>
            </a:endParaRPr>
          </a:p>
          <a:p>
            <a:pPr lvl="1">
              <a:buClr>
                <a:schemeClr val="accent2">
                  <a:lumMod val="75000"/>
                </a:schemeClr>
              </a:buClr>
            </a:pPr>
            <a:r>
              <a:rPr lang="en-US" sz="2000" i="1" dirty="0">
                <a:solidFill>
                  <a:srgbClr val="03244D"/>
                </a:solidFill>
                <a:latin typeface="Century Gothic" panose="020B0502020202020204" pitchFamily="34" charset="0"/>
              </a:rPr>
              <a:t>Current version effective: October 1, 2020, is currently under review. </a:t>
            </a: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rgbClr val="DD550C"/>
                </a:solidFill>
                <a:latin typeface="Century Gothic" panose="020B0502020202020204" pitchFamily="34" charset="0"/>
              </a:rPr>
              <a:t>Policies</a:t>
            </a:r>
          </a:p>
        </p:txBody>
      </p:sp>
    </p:spTree>
    <p:extLst>
      <p:ext uri="{BB962C8B-B14F-4D97-AF65-F5344CB8AC3E}">
        <p14:creationId xmlns:p14="http://schemas.microsoft.com/office/powerpoint/2010/main" val="54443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1"/>
            <a:ext cx="8763000" cy="646331"/>
          </a:xfrm>
          <a:prstGeom prst="rect">
            <a:avLst/>
          </a:prstGeom>
          <a:noFill/>
        </p:spPr>
        <p:txBody>
          <a:bodyPr wrap="square" rtlCol="0">
            <a:spAutoFit/>
          </a:bodyPr>
          <a:lstStyle/>
          <a:p>
            <a:pPr algn="ctr"/>
            <a:r>
              <a:rPr lang="en-US" sz="3600" b="1" dirty="0">
                <a:solidFill>
                  <a:srgbClr val="03244D"/>
                </a:solidFill>
                <a:latin typeface="Century Gothic" panose="020B0502020202020204" pitchFamily="34" charset="0"/>
              </a:rPr>
              <a:t>Conflict of Interest</a:t>
            </a:r>
          </a:p>
        </p:txBody>
      </p:sp>
      <p:sp>
        <p:nvSpPr>
          <p:cNvPr id="6" name="TextBox 5"/>
          <p:cNvSpPr txBox="1"/>
          <p:nvPr/>
        </p:nvSpPr>
        <p:spPr>
          <a:xfrm>
            <a:off x="2819400" y="1295400"/>
            <a:ext cx="6629400" cy="1938992"/>
          </a:xfrm>
          <a:prstGeom prst="rect">
            <a:avLst/>
          </a:prstGeom>
          <a:noFill/>
        </p:spPr>
        <p:txBody>
          <a:bodyPr wrap="square" rtlCol="0">
            <a:spAutoFit/>
          </a:bodyPr>
          <a:lstStyle/>
          <a:p>
            <a:pPr algn="ctr"/>
            <a:r>
              <a:rPr lang="en-US" sz="6000" b="1" dirty="0">
                <a:solidFill>
                  <a:srgbClr val="DD550C"/>
                </a:solidFill>
                <a:latin typeface="Century Gothic" panose="020B0502020202020204" pitchFamily="34" charset="0"/>
              </a:rPr>
              <a:t>How is it addressed?</a:t>
            </a:r>
          </a:p>
        </p:txBody>
      </p:sp>
      <p:sp>
        <p:nvSpPr>
          <p:cNvPr id="7" name="TextBox 6"/>
          <p:cNvSpPr txBox="1"/>
          <p:nvPr/>
        </p:nvSpPr>
        <p:spPr>
          <a:xfrm>
            <a:off x="1676400" y="3463916"/>
            <a:ext cx="4267200" cy="1015663"/>
          </a:xfrm>
          <a:prstGeom prst="rect">
            <a:avLst/>
          </a:prstGeom>
          <a:noFill/>
        </p:spPr>
        <p:txBody>
          <a:bodyPr wrap="square" rtlCol="0">
            <a:spAutoFit/>
          </a:bodyPr>
          <a:lstStyle/>
          <a:p>
            <a:pPr algn="ctr"/>
            <a:r>
              <a:rPr lang="en-US" sz="6000" b="1" dirty="0">
                <a:solidFill>
                  <a:srgbClr val="03244D"/>
                </a:solidFill>
                <a:latin typeface="Century Gothic" panose="020B0502020202020204" pitchFamily="34" charset="0"/>
              </a:rPr>
              <a:t>Training</a:t>
            </a:r>
          </a:p>
        </p:txBody>
      </p:sp>
      <p:sp>
        <p:nvSpPr>
          <p:cNvPr id="8" name="TextBox 7"/>
          <p:cNvSpPr txBox="1"/>
          <p:nvPr/>
        </p:nvSpPr>
        <p:spPr>
          <a:xfrm>
            <a:off x="5791200" y="3541305"/>
            <a:ext cx="4267200" cy="1015663"/>
          </a:xfrm>
          <a:prstGeom prst="rect">
            <a:avLst/>
          </a:prstGeom>
          <a:noFill/>
        </p:spPr>
        <p:txBody>
          <a:bodyPr wrap="square" rtlCol="0">
            <a:spAutoFit/>
          </a:bodyPr>
          <a:lstStyle/>
          <a:p>
            <a:pPr algn="ctr"/>
            <a:r>
              <a:rPr lang="en-US" sz="6000" b="1" dirty="0">
                <a:solidFill>
                  <a:srgbClr val="03244D"/>
                </a:solidFill>
                <a:latin typeface="Century Gothic" panose="020B0502020202020204" pitchFamily="34" charset="0"/>
              </a:rPr>
              <a:t>Disclosure</a:t>
            </a:r>
          </a:p>
        </p:txBody>
      </p:sp>
      <p:sp>
        <p:nvSpPr>
          <p:cNvPr id="9" name="TextBox 8"/>
          <p:cNvSpPr txBox="1"/>
          <p:nvPr/>
        </p:nvSpPr>
        <p:spPr>
          <a:xfrm>
            <a:off x="3849329" y="4709101"/>
            <a:ext cx="4267200" cy="1446550"/>
          </a:xfrm>
          <a:prstGeom prst="rect">
            <a:avLst/>
          </a:prstGeom>
          <a:noFill/>
        </p:spPr>
        <p:txBody>
          <a:bodyPr wrap="square" rtlCol="0">
            <a:spAutoFit/>
          </a:bodyPr>
          <a:lstStyle/>
          <a:p>
            <a:pPr algn="ctr"/>
            <a:r>
              <a:rPr lang="en-US" sz="4400" b="1" dirty="0">
                <a:solidFill>
                  <a:srgbClr val="03244D"/>
                </a:solidFill>
                <a:latin typeface="Century Gothic" panose="020B0502020202020204" pitchFamily="34" charset="0"/>
              </a:rPr>
              <a:t>Management or Mitigation</a:t>
            </a:r>
          </a:p>
        </p:txBody>
      </p:sp>
      <p:sp>
        <p:nvSpPr>
          <p:cNvPr id="3" name="TextBox 2"/>
          <p:cNvSpPr txBox="1"/>
          <p:nvPr/>
        </p:nvSpPr>
        <p:spPr>
          <a:xfrm>
            <a:off x="1981199" y="1027332"/>
            <a:ext cx="2514600" cy="646331"/>
          </a:xfrm>
          <a:prstGeom prst="rect">
            <a:avLst/>
          </a:prstGeom>
          <a:noFill/>
        </p:spPr>
        <p:txBody>
          <a:bodyPr wrap="square" rtlCol="0">
            <a:spAutoFit/>
          </a:bodyPr>
          <a:lstStyle/>
          <a:p>
            <a:r>
              <a:rPr lang="en-US" sz="3600" b="1" i="1" dirty="0">
                <a:solidFill>
                  <a:srgbClr val="00B050"/>
                </a:solidFill>
                <a:effectLst>
                  <a:outerShdw blurRad="38100" dist="38100" dir="2700000" algn="tl">
                    <a:srgbClr val="000000">
                      <a:alpha val="43137"/>
                    </a:srgbClr>
                  </a:outerShdw>
                </a:effectLst>
                <a:latin typeface="Century Gothic" panose="020B0502020202020204" pitchFamily="34" charset="0"/>
              </a:rPr>
              <a:t>actual</a:t>
            </a:r>
          </a:p>
        </p:txBody>
      </p:sp>
      <p:sp>
        <p:nvSpPr>
          <p:cNvPr id="10" name="TextBox 9"/>
          <p:cNvSpPr txBox="1"/>
          <p:nvPr/>
        </p:nvSpPr>
        <p:spPr>
          <a:xfrm>
            <a:off x="7941430" y="1010612"/>
            <a:ext cx="2574170" cy="646331"/>
          </a:xfrm>
          <a:prstGeom prst="rect">
            <a:avLst/>
          </a:prstGeom>
          <a:noFill/>
        </p:spPr>
        <p:txBody>
          <a:bodyPr wrap="square" rtlCol="0">
            <a:spAutoFit/>
          </a:bodyPr>
          <a:lstStyle/>
          <a:p>
            <a:r>
              <a:rPr lang="en-US" sz="3600" b="1" i="1" dirty="0">
                <a:solidFill>
                  <a:srgbClr val="7030A0"/>
                </a:solidFill>
                <a:effectLst>
                  <a:outerShdw blurRad="38100" dist="38100" dir="2700000" algn="tl">
                    <a:srgbClr val="000000">
                      <a:alpha val="43137"/>
                    </a:srgbClr>
                  </a:outerShdw>
                </a:effectLst>
                <a:latin typeface="Century Gothic" panose="020B0502020202020204" pitchFamily="34" charset="0"/>
              </a:rPr>
              <a:t>perceived</a:t>
            </a:r>
          </a:p>
        </p:txBody>
      </p:sp>
    </p:spTree>
    <p:extLst>
      <p:ext uri="{BB962C8B-B14F-4D97-AF65-F5344CB8AC3E}">
        <p14:creationId xmlns:p14="http://schemas.microsoft.com/office/powerpoint/2010/main" val="7967185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200" y="2087234"/>
            <a:ext cx="10515600" cy="4522571"/>
          </a:xfrm>
        </p:spPr>
        <p:txBody>
          <a:bodyPr>
            <a:normAutofit lnSpcReduction="10000"/>
          </a:bodyPr>
          <a:lstStyle/>
          <a:p>
            <a:pPr marL="0" indent="0" algn="ctr">
              <a:buClr>
                <a:schemeClr val="accent2">
                  <a:lumMod val="75000"/>
                </a:schemeClr>
              </a:buClr>
              <a:buNone/>
            </a:pPr>
            <a: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t>Old Dominion University</a:t>
            </a:r>
            <a:b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br>
            <a: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t>ODU Research Foundation</a:t>
            </a:r>
          </a:p>
          <a:p>
            <a:pPr marL="0" indent="0">
              <a:buClr>
                <a:schemeClr val="accent2">
                  <a:lumMod val="75000"/>
                </a:schemeClr>
              </a:buClr>
              <a:buNone/>
            </a:pPr>
            <a:endParaRPr lang="en-US" sz="2100" dirty="0">
              <a:solidFill>
                <a:srgbClr val="03244D"/>
              </a:solidFill>
              <a:latin typeface="Century Gothic" panose="020B0502020202020204" pitchFamily="34" charset="0"/>
            </a:endParaRPr>
          </a:p>
          <a:p>
            <a:pPr marL="0" indent="0">
              <a:buClr>
                <a:schemeClr val="accent2">
                  <a:lumMod val="75000"/>
                </a:schemeClr>
              </a:buClr>
              <a:buNone/>
            </a:pPr>
            <a:r>
              <a:rPr lang="en-US" sz="2100" dirty="0">
                <a:solidFill>
                  <a:srgbClr val="03244D"/>
                </a:solidFill>
                <a:latin typeface="Century Gothic" panose="020B0502020202020204" pitchFamily="34" charset="0"/>
              </a:rPr>
              <a:t>“The purpose of this policy is to outline Old Dominion University’s approach to identifying, reporting, evaluating, managing, and resolving actual and potential research conflicts of interests and commitment </a:t>
            </a:r>
            <a:r>
              <a:rPr lang="en-US" sz="2100" b="1" dirty="0">
                <a:solidFill>
                  <a:srgbClr val="03244D"/>
                </a:solidFill>
                <a:latin typeface="Century Gothic" panose="020B0502020202020204" pitchFamily="34" charset="0"/>
              </a:rPr>
              <a:t>to ensure the integrity of the University’s scholarship, research, sponsored programs, evaluation, and administration is not threatened.”</a:t>
            </a:r>
          </a:p>
          <a:p>
            <a:pPr marL="0" indent="0">
              <a:buClr>
                <a:schemeClr val="accent2">
                  <a:lumMod val="75000"/>
                </a:schemeClr>
              </a:buClr>
              <a:buNone/>
            </a:pPr>
            <a:endParaRPr lang="en-US" sz="1400" dirty="0">
              <a:solidFill>
                <a:srgbClr val="03244D"/>
              </a:solidFill>
              <a:latin typeface="Century Gothic" panose="020B0502020202020204" pitchFamily="34" charset="0"/>
            </a:endParaRPr>
          </a:p>
          <a:p>
            <a:pPr marL="0" indent="0">
              <a:buClr>
                <a:schemeClr val="accent2">
                  <a:lumMod val="75000"/>
                </a:schemeClr>
              </a:buClr>
              <a:buNone/>
            </a:pPr>
            <a:r>
              <a:rPr lang="en-US" sz="2100" dirty="0">
                <a:solidFill>
                  <a:srgbClr val="03244D"/>
                </a:solidFill>
                <a:latin typeface="Century Gothic" panose="020B0502020202020204" pitchFamily="34" charset="0"/>
              </a:rPr>
              <a:t>“Disclosure by Investigators of financial, personal, or professional relationships that raise a potential COI/COC or its perception </a:t>
            </a:r>
            <a:r>
              <a:rPr lang="en-US" sz="2100" b="1" dirty="0">
                <a:solidFill>
                  <a:srgbClr val="03244D"/>
                </a:solidFill>
                <a:latin typeface="Century Gothic" panose="020B0502020202020204" pitchFamily="34" charset="0"/>
              </a:rPr>
              <a:t>is at the heart of the University’s COI/COC policy and is a prerequisite</a:t>
            </a:r>
            <a:r>
              <a:rPr lang="en-US" sz="2100" dirty="0">
                <a:solidFill>
                  <a:srgbClr val="03244D"/>
                </a:solidFill>
                <a:latin typeface="Century Gothic" panose="020B0502020202020204" pitchFamily="34" charset="0"/>
              </a:rPr>
              <a:t> for determining whether a conflict, once recognized, can be managed or reduced or, in some cases, eliminated.  – </a:t>
            </a:r>
            <a:r>
              <a:rPr lang="en-US" sz="1600" i="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ODU Research Conflict of Interest and Commitment Policy (draft version)</a:t>
            </a:r>
            <a:endParaRPr lang="en-US" sz="2100" i="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Who</a:t>
            </a:r>
            <a:r>
              <a:rPr lang="en-US" sz="2800" b="1" dirty="0">
                <a:solidFill>
                  <a:srgbClr val="DD550C"/>
                </a:solidFill>
                <a:latin typeface="Century Gothic" panose="020B0502020202020204" pitchFamily="34" charset="0"/>
              </a:rPr>
              <a:t> Cares?</a:t>
            </a:r>
          </a:p>
        </p:txBody>
      </p:sp>
    </p:spTree>
    <p:extLst>
      <p:ext uri="{BB962C8B-B14F-4D97-AF65-F5344CB8AC3E}">
        <p14:creationId xmlns:p14="http://schemas.microsoft.com/office/powerpoint/2010/main" val="233717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A9943-0FA5-ECCD-31F6-70850C79F675}"/>
              </a:ext>
            </a:extLst>
          </p:cNvPr>
          <p:cNvSpPr>
            <a:spLocks noGrp="1"/>
          </p:cNvSpPr>
          <p:nvPr>
            <p:ph idx="1"/>
          </p:nvPr>
        </p:nvSpPr>
        <p:spPr>
          <a:xfrm>
            <a:off x="838199" y="2087234"/>
            <a:ext cx="11039061" cy="4522571"/>
          </a:xfrm>
        </p:spPr>
        <p:txBody>
          <a:bodyPr>
            <a:normAutofit lnSpcReduction="10000"/>
          </a:bodyPr>
          <a:lstStyle/>
          <a:p>
            <a:pPr marL="0" indent="0">
              <a:buClr>
                <a:schemeClr val="accent2">
                  <a:lumMod val="75000"/>
                </a:schemeClr>
              </a:buClr>
              <a:buNone/>
            </a:pPr>
            <a: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t>Public Health Service</a:t>
            </a:r>
          </a:p>
          <a:p>
            <a:pPr marL="0" indent="0">
              <a:buClr>
                <a:schemeClr val="accent2">
                  <a:lumMod val="75000"/>
                </a:schemeClr>
              </a:buClr>
              <a:buNone/>
            </a:pPr>
            <a:r>
              <a:rPr lang="en-US" sz="2100" dirty="0">
                <a:solidFill>
                  <a:srgbClr val="03244D"/>
                </a:solidFill>
                <a:latin typeface="Century Gothic" panose="020B0502020202020204" pitchFamily="34" charset="0"/>
              </a:rPr>
              <a:t>“….</a:t>
            </a:r>
            <a:r>
              <a:rPr lang="en-US" sz="2100" b="1" dirty="0">
                <a:solidFill>
                  <a:srgbClr val="03244D"/>
                </a:solidFill>
                <a:latin typeface="Century Gothic" panose="020B0502020202020204" pitchFamily="34" charset="0"/>
              </a:rPr>
              <a:t>Promoting Objectivity in Research </a:t>
            </a:r>
            <a:r>
              <a:rPr lang="en-US" sz="2100" dirty="0">
                <a:solidFill>
                  <a:srgbClr val="03244D"/>
                </a:solidFill>
                <a:latin typeface="Century Gothic" panose="020B0502020202020204" pitchFamily="34" charset="0"/>
              </a:rPr>
              <a:t>(FCOI regulation), establishes standards that provide a reasonable expectation that the design, conduct, or reporting of NIH-funded research (grants and cooperative agreements) will be free from bias resulting from any Investigator’s conflicting financial interest.” – </a:t>
            </a:r>
            <a:r>
              <a:rPr lang="en-US" sz="2100" i="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PHS Regulations (August 2011)</a:t>
            </a:r>
            <a:r>
              <a:rPr lang="en-US" sz="2100" dirty="0">
                <a:solidFill>
                  <a:srgbClr val="03244D"/>
                </a:solidFill>
                <a:latin typeface="Century Gothic" panose="020B0502020202020204" pitchFamily="34" charset="0"/>
              </a:rPr>
              <a:t> </a:t>
            </a:r>
            <a:r>
              <a:rPr lang="en-US" sz="1400" i="1" dirty="0">
                <a:solidFill>
                  <a:srgbClr val="03244D"/>
                </a:solidFill>
                <a:latin typeface="Century Gothic" panose="020B0502020202020204" pitchFamily="34" charset="0"/>
                <a:hlinkClick r:id="rId2"/>
              </a:rPr>
              <a:t>https://grants.nih.gov/grants/policy/coi/index.htm</a:t>
            </a:r>
            <a:endParaRPr lang="en-US" sz="1400" i="1" dirty="0">
              <a:solidFill>
                <a:srgbClr val="03244D"/>
              </a:solidFill>
              <a:latin typeface="Century Gothic" panose="020B0502020202020204" pitchFamily="34" charset="0"/>
            </a:endParaRPr>
          </a:p>
          <a:p>
            <a:pPr marL="0" indent="0">
              <a:buClr>
                <a:schemeClr val="accent2">
                  <a:lumMod val="75000"/>
                </a:schemeClr>
              </a:buClr>
              <a:buNone/>
            </a:pPr>
            <a:endParaRPr lang="en-US" sz="1400" i="1" dirty="0">
              <a:solidFill>
                <a:srgbClr val="03244D"/>
              </a:solidFill>
              <a:latin typeface="Century Gothic" panose="020B0502020202020204" pitchFamily="34" charset="0"/>
            </a:endParaRPr>
          </a:p>
          <a:p>
            <a:pPr marL="0" indent="0">
              <a:buClr>
                <a:schemeClr val="accent2">
                  <a:lumMod val="75000"/>
                </a:schemeClr>
              </a:buClr>
              <a:buNone/>
            </a:pPr>
            <a:r>
              <a:rPr lang="en-US" sz="3000" b="1" dirty="0">
                <a:solidFill>
                  <a:srgbClr val="03244D"/>
                </a:solidFill>
                <a:effectLst>
                  <a:outerShdw blurRad="38100" dist="38100" dir="2700000" algn="tl">
                    <a:srgbClr val="000000">
                      <a:alpha val="43137"/>
                    </a:srgbClr>
                  </a:outerShdw>
                </a:effectLst>
                <a:latin typeface="Century Gothic" panose="020B0502020202020204" pitchFamily="34" charset="0"/>
              </a:rPr>
              <a:t>Department of Energy</a:t>
            </a:r>
          </a:p>
          <a:p>
            <a:pPr marL="0" marR="0" lvl="0" indent="0" algn="l" defTabSz="914400" rtl="0" eaLnBrk="1" fontAlgn="auto" latinLnBrk="0" hangingPunct="1">
              <a:lnSpc>
                <a:spcPct val="90000"/>
              </a:lnSpc>
              <a:spcBef>
                <a:spcPts val="1000"/>
              </a:spcBef>
              <a:spcAft>
                <a:spcPts val="0"/>
              </a:spcAft>
              <a:buClr>
                <a:srgbClr val="ED7D31">
                  <a:lumMod val="75000"/>
                </a:srgbClr>
              </a:buClr>
              <a:buSzTx/>
              <a:buFont typeface="Arial" panose="020B0604020202020204" pitchFamily="34" charset="0"/>
              <a:buNone/>
              <a:tabLst/>
              <a:defRPr/>
            </a:pPr>
            <a:r>
              <a:rPr lang="en-US" sz="2100" dirty="0">
                <a:solidFill>
                  <a:srgbClr val="03244D"/>
                </a:solidFill>
                <a:latin typeface="Century Gothic" panose="020B0502020202020204" pitchFamily="34" charset="0"/>
              </a:rPr>
              <a:t>“….</a:t>
            </a:r>
            <a:r>
              <a:rPr lang="en-US" sz="2100" b="1" dirty="0">
                <a:solidFill>
                  <a:srgbClr val="03244D"/>
                </a:solidFill>
                <a:latin typeface="Century Gothic" panose="020B0502020202020204" pitchFamily="34" charset="0"/>
              </a:rPr>
              <a:t> </a:t>
            </a:r>
            <a:r>
              <a:rPr lang="en-US" sz="2100" dirty="0">
                <a:solidFill>
                  <a:srgbClr val="03244D"/>
                </a:solidFill>
                <a:latin typeface="Century Gothic" panose="020B0502020202020204" pitchFamily="34" charset="0"/>
              </a:rPr>
              <a:t>establishes standards that provide a reasonable expectation that the design, conduct, and reporting of projects wholly or in part funded under Department of Energy (DOE) financial assistance awards (e.g., a grant, cooperative agreement, or technology investment agreement) will be free from bias resulting from financial conflicts of interest or organizational conflicts of interest. </a:t>
            </a:r>
            <a:r>
              <a:rPr kumimoji="0" lang="en-US" sz="2100" b="0" i="0" u="none" strike="noStrike" kern="1200" cap="none" spc="0" normalizeH="0" baseline="0" noProof="0" dirty="0">
                <a:ln>
                  <a:noFill/>
                </a:ln>
                <a:solidFill>
                  <a:srgbClr val="03244D"/>
                </a:solidFill>
                <a:effectLst/>
                <a:uLnTx/>
                <a:uFillTx/>
                <a:latin typeface="Century Gothic" panose="020B0502020202020204" pitchFamily="34" charset="0"/>
                <a:ea typeface="+mn-ea"/>
                <a:cs typeface="+mn-cs"/>
              </a:rPr>
              <a:t>– </a:t>
            </a:r>
            <a:r>
              <a:rPr lang="en-US" sz="2100" i="1" dirty="0">
                <a:solidFill>
                  <a:srgbClr val="ED7D31">
                    <a:lumMod val="75000"/>
                  </a:srgbClr>
                </a:solidFill>
                <a:effectLst>
                  <a:outerShdw blurRad="38100" dist="38100" dir="2700000" algn="tl">
                    <a:srgbClr val="000000">
                      <a:alpha val="43137"/>
                    </a:srgbClr>
                  </a:outerShdw>
                </a:effectLst>
                <a:latin typeface="Century Gothic" panose="020B0502020202020204" pitchFamily="34" charset="0"/>
              </a:rPr>
              <a:t>DOE</a:t>
            </a:r>
            <a:r>
              <a:rPr kumimoji="0" lang="en-US" sz="2100" b="0" i="1"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Regulations (December  2021)</a:t>
            </a:r>
            <a:r>
              <a:rPr kumimoji="0" lang="en-US" sz="2100" b="0" i="0" u="none" strike="noStrike" kern="1200" cap="none" spc="0" normalizeH="0" baseline="0" noProof="0" dirty="0">
                <a:ln>
                  <a:noFill/>
                </a:ln>
                <a:solidFill>
                  <a:srgbClr val="03244D"/>
                </a:solidFill>
                <a:effectLst/>
                <a:uLnTx/>
                <a:uFillTx/>
                <a:latin typeface="Century Gothic" panose="020B0502020202020204" pitchFamily="34" charset="0"/>
                <a:ea typeface="+mn-ea"/>
                <a:cs typeface="+mn-cs"/>
              </a:rPr>
              <a:t> </a:t>
            </a:r>
            <a:r>
              <a:rPr kumimoji="0" lang="en-US" sz="1400" b="0" i="1" u="none" strike="noStrike" kern="1200" cap="none" spc="0" normalizeH="0" baseline="0" noProof="0" dirty="0">
                <a:ln>
                  <a:noFill/>
                </a:ln>
                <a:solidFill>
                  <a:srgbClr val="03244D"/>
                </a:solidFill>
                <a:effectLst/>
                <a:uLnTx/>
                <a:uFillTx/>
                <a:latin typeface="Century Gothic" panose="020B0502020202020204" pitchFamily="34" charset="0"/>
                <a:ea typeface="+mn-ea"/>
                <a:cs typeface="+mn-cs"/>
                <a:hlinkClick r:id="rId3"/>
              </a:rPr>
              <a:t>https://www.energy.gov/management/department-energy-interim-conflict-interest-policy-requirements-financial-assistance</a:t>
            </a:r>
            <a:r>
              <a:rPr kumimoji="0" lang="en-US" sz="1400" b="0" i="1" u="none" strike="noStrike" kern="1200" cap="none" spc="0" normalizeH="0" baseline="0" noProof="0" dirty="0">
                <a:ln>
                  <a:noFill/>
                </a:ln>
                <a:solidFill>
                  <a:srgbClr val="03244D"/>
                </a:solidFill>
                <a:effectLst/>
                <a:uLnTx/>
                <a:uFillTx/>
                <a:latin typeface="Century Gothic" panose="020B0502020202020204" pitchFamily="34" charset="0"/>
                <a:ea typeface="+mn-ea"/>
                <a:cs typeface="+mn-cs"/>
              </a:rPr>
              <a:t> </a:t>
            </a:r>
          </a:p>
          <a:p>
            <a:pPr marL="0" indent="0">
              <a:buClr>
                <a:schemeClr val="accent2">
                  <a:lumMod val="75000"/>
                </a:schemeClr>
              </a:buClr>
              <a:buNone/>
            </a:pPr>
            <a:endParaRPr lang="en-US" sz="2100" i="1" dirty="0">
              <a:solidFill>
                <a:srgbClr val="03244D"/>
              </a:solidFill>
              <a:latin typeface="Century Gothic" panose="020B0502020202020204" pitchFamily="34" charset="0"/>
            </a:endParaRPr>
          </a:p>
        </p:txBody>
      </p:sp>
      <p:sp>
        <p:nvSpPr>
          <p:cNvPr id="6" name="Title 1">
            <a:extLst>
              <a:ext uri="{FF2B5EF4-FFF2-40B4-BE49-F238E27FC236}">
                <a16:creationId xmlns:a16="http://schemas.microsoft.com/office/drawing/2014/main" id="{743C2403-18FA-0C51-FF4E-55988216C21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Century Gothic" panose="020B0502020202020204" pitchFamily="34" charset="0"/>
              </a:rPr>
              <a:t>Conflict of Interest</a:t>
            </a:r>
            <a:endParaRPr lang="en-US" sz="3600" b="1" dirty="0">
              <a:solidFill>
                <a:schemeClr val="accent1">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FE5CD88-C6DA-05EA-F6C0-F4FB014507E8}"/>
              </a:ext>
            </a:extLst>
          </p:cNvPr>
          <p:cNvSpPr txBox="1"/>
          <p:nvPr/>
        </p:nvSpPr>
        <p:spPr>
          <a:xfrm>
            <a:off x="4015740" y="1564015"/>
            <a:ext cx="3962400"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Who</a:t>
            </a:r>
            <a:r>
              <a:rPr lang="en-US" sz="2800" b="1" dirty="0">
                <a:solidFill>
                  <a:srgbClr val="DD550C"/>
                </a:solidFill>
                <a:latin typeface="Century Gothic" panose="020B0502020202020204" pitchFamily="34" charset="0"/>
              </a:rPr>
              <a:t> Cares?</a:t>
            </a:r>
          </a:p>
        </p:txBody>
      </p:sp>
    </p:spTree>
    <p:extLst>
      <p:ext uri="{BB962C8B-B14F-4D97-AF65-F5344CB8AC3E}">
        <p14:creationId xmlns:p14="http://schemas.microsoft.com/office/powerpoint/2010/main" val="810991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6857</TotalTime>
  <Words>1873</Words>
  <Application>Microsoft Office PowerPoint</Application>
  <PresentationFormat>Widescreen</PresentationFormat>
  <Paragraphs>127</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Wingdings</vt:lpstr>
      <vt:lpstr>Century Gothic</vt:lpstr>
      <vt:lpstr>Calibri Light</vt:lpstr>
      <vt:lpstr>Arial</vt:lpstr>
      <vt:lpstr>Office Theme</vt:lpstr>
      <vt:lpstr>PowerPoint Presentation</vt:lpstr>
      <vt:lpstr>Conflict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Manganiello</dc:creator>
  <cp:lastModifiedBy>Robinson, Shannon M.</cp:lastModifiedBy>
  <cp:revision>84</cp:revision>
  <dcterms:created xsi:type="dcterms:W3CDTF">2018-11-06T18:12:13Z</dcterms:created>
  <dcterms:modified xsi:type="dcterms:W3CDTF">2024-01-21T22:21:32Z</dcterms:modified>
</cp:coreProperties>
</file>